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77" r:id="rId2"/>
    <p:sldMasterId id="2147483705" r:id="rId3"/>
    <p:sldMasterId id="2147483734" r:id="rId4"/>
  </p:sldMasterIdLst>
  <p:notesMasterIdLst>
    <p:notesMasterId r:id="rId38"/>
  </p:notesMasterIdLst>
  <p:sldIdLst>
    <p:sldId id="263" r:id="rId5"/>
    <p:sldId id="267" r:id="rId6"/>
    <p:sldId id="2147376975" r:id="rId7"/>
    <p:sldId id="2147376976" r:id="rId8"/>
    <p:sldId id="268" r:id="rId9"/>
    <p:sldId id="271" r:id="rId10"/>
    <p:sldId id="275" r:id="rId11"/>
    <p:sldId id="276" r:id="rId12"/>
    <p:sldId id="281" r:id="rId13"/>
    <p:sldId id="287" r:id="rId14"/>
    <p:sldId id="288" r:id="rId15"/>
    <p:sldId id="289" r:id="rId16"/>
    <p:sldId id="290" r:id="rId17"/>
    <p:sldId id="2147376972" r:id="rId18"/>
    <p:sldId id="292" r:id="rId19"/>
    <p:sldId id="272" r:id="rId20"/>
    <p:sldId id="282" r:id="rId21"/>
    <p:sldId id="2147376974" r:id="rId22"/>
    <p:sldId id="295" r:id="rId23"/>
    <p:sldId id="294" r:id="rId24"/>
    <p:sldId id="296" r:id="rId25"/>
    <p:sldId id="1885" r:id="rId26"/>
    <p:sldId id="1897" r:id="rId27"/>
    <p:sldId id="274" r:id="rId28"/>
    <p:sldId id="297" r:id="rId29"/>
    <p:sldId id="298" r:id="rId30"/>
    <p:sldId id="302" r:id="rId31"/>
    <p:sldId id="299" r:id="rId32"/>
    <p:sldId id="303" r:id="rId33"/>
    <p:sldId id="2147376973" r:id="rId34"/>
    <p:sldId id="300" r:id="rId35"/>
    <p:sldId id="301" r:id="rId36"/>
    <p:sldId id="1894" r:id="rId37"/>
  </p:sldIdLst>
  <p:sldSz cx="9144000" cy="5143500" type="screen16x9"/>
  <p:notesSz cx="6858000" cy="9144000"/>
  <p:embeddedFontLst>
    <p:embeddedFont>
      <p:font typeface="Calibri" panose="020F0502020204030204" pitchFamily="34" charset="0"/>
      <p:regular r:id="rId39"/>
      <p:bold r:id="rId40"/>
      <p:italic r:id="rId41"/>
      <p:boldItalic r:id="rId42"/>
    </p:embeddedFont>
    <p:embeddedFont>
      <p:font typeface="Open Sans" panose="020B0606030504020204" pitchFamily="34" charset="0"/>
      <p:regular r:id="rId43"/>
      <p:bold r:id="rId44"/>
      <p:italic r:id="rId45"/>
      <p:boldItalic r:id="rId46"/>
    </p:embeddedFont>
    <p:embeddedFont>
      <p:font typeface="Open Sans ExtraBold" panose="020B0906030804020204" pitchFamily="34" charset="0"/>
      <p:bold r:id="rId47"/>
      <p:italic r:id="rId48"/>
      <p:boldItalic r:id="rId49"/>
    </p:embeddedFont>
    <p:embeddedFont>
      <p:font typeface="Open Sans Light" panose="020B0306030504020204" pitchFamily="34" charset="0"/>
      <p:regular r:id="rId50"/>
      <p:bold r:id="rId51"/>
      <p:italic r:id="rId52"/>
      <p:boldItalic r:id="rId53"/>
    </p:embeddedFont>
    <p:embeddedFont>
      <p:font typeface="Open Sans SemiBold" panose="020B0706030804020204" pitchFamily="34"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996" userDrawn="1">
          <p15:clr>
            <a:srgbClr val="A4A3A4"/>
          </p15:clr>
        </p15:guide>
        <p15:guide id="2" pos="5328" userDrawn="1">
          <p15:clr>
            <a:srgbClr val="A4A3A4"/>
          </p15:clr>
        </p15:guide>
        <p15:guide id="3" pos="1800" userDrawn="1">
          <p15:clr>
            <a:srgbClr val="A4A3A4"/>
          </p15:clr>
        </p15:guide>
        <p15:guide id="4" pos="4944"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5" roundtripDataSignature="AMtx7mh4txn1YcJLOdgpvaAM3UARAj8Ho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855"/>
    <a:srgbClr val="00629B"/>
    <a:srgbClr val="FFC7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265" autoAdjust="0"/>
    <p:restoredTop sz="94744"/>
  </p:normalViewPr>
  <p:slideViewPr>
    <p:cSldViewPr snapToGrid="0">
      <p:cViewPr varScale="1">
        <p:scale>
          <a:sx n="92" d="100"/>
          <a:sy n="92" d="100"/>
        </p:scale>
        <p:origin x="56" y="68"/>
      </p:cViewPr>
      <p:guideLst>
        <p:guide orient="horz" pos="996"/>
        <p:guide pos="5328"/>
        <p:guide pos="1800"/>
        <p:guide pos="49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66" Type="http://schemas.openxmlformats.org/officeDocument/2006/relationships/presProps" Target="presProps.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13.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8.fntdata"/><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6.fntdata"/><Relationship Id="rId52" Type="http://schemas.openxmlformats.org/officeDocument/2006/relationships/font" Target="fonts/font14.fntdata"/><Relationship Id="rId65"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9" name="Google Shape;30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95945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Time Savings and Increased Comprehension: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Discover new insights faster with IEEE Xplore AI. Quickly understand more about your topic with the IEEE AI Overview and AI Article Summaries.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Trusted Content: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The only AI research assistant that allows users to search both the full-text and metadata of IEEE’s peer-reviewed journal articles and conference papers.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Comprehensive Coverage: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AI Search also provides access to an extensive range of STEM metadata from journal articles and conference papers. The selection is expertly curated to include scholarly articles in STEM, without the typical noise in other tools.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Verifiable Results: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AI overviews reference the source documents to ensure you can quickly and easily verify and trust the answers provided.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User-Friendly Interface: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Allows users to input freeform semantic queries while also providing smart keyword suggestions to refine search terms.</a:t>
            </a:r>
          </a:p>
          <a:p>
            <a:endParaRPr lang="en-US" dirty="0"/>
          </a:p>
        </p:txBody>
      </p:sp>
    </p:spTree>
    <p:extLst>
      <p:ext uri="{BB962C8B-B14F-4D97-AF65-F5344CB8AC3E}">
        <p14:creationId xmlns:p14="http://schemas.microsoft.com/office/powerpoint/2010/main" val="2508223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Time Savings and Increased Comprehension: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Discover new insights faster with IEEE Xplore AI. Quickly understand more about your topic with the IEEE AI Overview and AI Article Summaries.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Trusted Content: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The only AI research assistant that allows users to search both the full-text and metadata of IEEE’s peer-reviewed journal articles and conference papers.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Comprehensive Coverage: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AI Search also provides access to an extensive range of STEM metadata from journal articles and conference papers. The selection is expertly curated to include scholarly articles in STEM, without the typical noise in other tools.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Verifiable Results: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AI overviews reference the source documents to ensure you can quickly and easily verify and trust the answers provided.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User-Friendly Interface: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Allows users to input freeform semantic queries while also providing smart keyword suggestions to refine search terms.</a:t>
            </a:r>
          </a:p>
          <a:p>
            <a:endParaRPr lang="en-US" dirty="0"/>
          </a:p>
        </p:txBody>
      </p:sp>
    </p:spTree>
    <p:extLst>
      <p:ext uri="{BB962C8B-B14F-4D97-AF65-F5344CB8AC3E}">
        <p14:creationId xmlns:p14="http://schemas.microsoft.com/office/powerpoint/2010/main" val="2255298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45868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04901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60507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7881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4590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Time Savings and Increased Comprehension: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Discover new insights faster with IEEE Xplore AI. Quickly understand more about your topic with the IEEE AI Overview and AI Article Summaries.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Trusted Content: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The only AI research assistant that allows users to search both the full-text and metadata of IEEE’s peer-reviewed journal articles and conference papers.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Comprehensive Coverage: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AI Search also provides access to an extensive range of STEM metadata from journal articles and conference papers. The selection is expertly curated to include scholarly articles in STEM, without the typical noise in other tools.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Verifiable Results: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AI overviews reference the source documents to ensure you can quickly and easily verify and trust the answers provided. </a:t>
            </a:r>
          </a:p>
          <a:p>
            <a:pPr marL="285750" indent="-285750">
              <a:spcAft>
                <a:spcPts val="1800"/>
              </a:spcAft>
              <a:buFont typeface="Wingdings" pitchFamily="2" charset="2"/>
              <a:buChar char="ü"/>
            </a:pPr>
            <a:r>
              <a:rPr lang="en-US" sz="11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User-Friendly Interface: </a:t>
            </a:r>
            <a:r>
              <a:rPr lang="en-US" sz="11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Allows users to input freeform semantic queries while also providing smart keyword suggestions to refine search terms.</a:t>
            </a:r>
          </a:p>
          <a:p>
            <a:endParaRPr lang="en-US" dirty="0"/>
          </a:p>
        </p:txBody>
      </p:sp>
    </p:spTree>
    <p:extLst>
      <p:ext uri="{BB962C8B-B14F-4D97-AF65-F5344CB8AC3E}">
        <p14:creationId xmlns:p14="http://schemas.microsoft.com/office/powerpoint/2010/main" val="3702437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83678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71401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5806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9374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0091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038572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63136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Master" Target="../slideMasters/slideMaster2.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svg"/><Relationship Id="rId2" Type="http://schemas.openxmlformats.org/officeDocument/2006/relationships/image" Target="../media/image14.jp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g"/><Relationship Id="rId1" Type="http://schemas.openxmlformats.org/officeDocument/2006/relationships/slideMaster" Target="../slideMasters/slideMaster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g"/><Relationship Id="rId1" Type="http://schemas.openxmlformats.org/officeDocument/2006/relationships/slideMaster" Target="../slideMasters/slideMaster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jp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0.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jp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jp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jp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jp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Master" Target="../slideMasters/slideMaster3.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Master" Target="../slideMasters/slideMaster3.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svg"/><Relationship Id="rId2" Type="http://schemas.openxmlformats.org/officeDocument/2006/relationships/image" Target="../media/image14.jpg"/><Relationship Id="rId1" Type="http://schemas.openxmlformats.org/officeDocument/2006/relationships/slideMaster" Target="../slideMasters/slideMaster3.xml"/><Relationship Id="rId6" Type="http://schemas.openxmlformats.org/officeDocument/2006/relationships/image" Target="../media/image1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g"/><Relationship Id="rId1" Type="http://schemas.openxmlformats.org/officeDocument/2006/relationships/slideMaster" Target="../slideMasters/slideMaster3.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g"/><Relationship Id="rId1" Type="http://schemas.openxmlformats.org/officeDocument/2006/relationships/slideMaster" Target="../slideMasters/slideMaster3.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3.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jp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jpe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0.jpe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jp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jp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jp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jp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3.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Master" Target="../slideMasters/slideMaster4.xml"/><Relationship Id="rId5" Type="http://schemas.openxmlformats.org/officeDocument/2006/relationships/image" Target="../media/image25.svg"/><Relationship Id="rId4" Type="http://schemas.openxmlformats.org/officeDocument/2006/relationships/image" Target="../media/image12.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5.svg"/><Relationship Id="rId2" Type="http://schemas.openxmlformats.org/officeDocument/2006/relationships/image" Target="../media/image14.jpg"/><Relationship Id="rId1" Type="http://schemas.openxmlformats.org/officeDocument/2006/relationships/slideMaster" Target="../slideMasters/slideMaster4.xml"/><Relationship Id="rId6" Type="http://schemas.openxmlformats.org/officeDocument/2006/relationships/image" Target="../media/image1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g"/><Relationship Id="rId1" Type="http://schemas.openxmlformats.org/officeDocument/2006/relationships/slideMaster" Target="../slideMasters/slideMaster4.xml"/><Relationship Id="rId6" Type="http://schemas.openxmlformats.org/officeDocument/2006/relationships/image" Target="../media/image25.svg"/><Relationship Id="rId5" Type="http://schemas.openxmlformats.org/officeDocument/2006/relationships/image" Target="../media/image12.png"/><Relationship Id="rId4" Type="http://schemas.openxmlformats.org/officeDocument/2006/relationships/image" Target="../media/image7.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jpg"/><Relationship Id="rId1" Type="http://schemas.openxmlformats.org/officeDocument/2006/relationships/slideMaster" Target="../slideMasters/slideMaster4.xml"/><Relationship Id="rId6" Type="http://schemas.openxmlformats.org/officeDocument/2006/relationships/image" Target="../media/image25.svg"/><Relationship Id="rId5" Type="http://schemas.openxmlformats.org/officeDocument/2006/relationships/image" Target="../media/image12.png"/><Relationship Id="rId4" Type="http://schemas.openxmlformats.org/officeDocument/2006/relationships/image" Target="../media/image7.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4.xml"/><Relationship Id="rId6" Type="http://schemas.openxmlformats.org/officeDocument/2006/relationships/image" Target="../media/image25.svg"/><Relationship Id="rId5" Type="http://schemas.openxmlformats.org/officeDocument/2006/relationships/image" Target="../media/image12.png"/><Relationship Id="rId4" Type="http://schemas.openxmlformats.org/officeDocument/2006/relationships/image" Target="../media/image7.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25.svg"/><Relationship Id="rId4" Type="http://schemas.openxmlformats.org/officeDocument/2006/relationships/image" Target="../media/image12.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g"/><Relationship Id="rId1" Type="http://schemas.openxmlformats.org/officeDocument/2006/relationships/slideMaster" Target="../slideMasters/slideMaster4.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g"/><Relationship Id="rId1" Type="http://schemas.openxmlformats.org/officeDocument/2006/relationships/slideMaster" Target="../slideMasters/slideMaster4.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jpg"/><Relationship Id="rId1" Type="http://schemas.openxmlformats.org/officeDocument/2006/relationships/slideMaster" Target="../slideMasters/slideMaster4.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jpeg"/><Relationship Id="rId1" Type="http://schemas.openxmlformats.org/officeDocument/2006/relationships/slideMaster" Target="../slideMasters/slideMaster4.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0.jpeg"/><Relationship Id="rId1" Type="http://schemas.openxmlformats.org/officeDocument/2006/relationships/slideMaster" Target="../slideMasters/slideMaster4.xml"/><Relationship Id="rId5" Type="http://schemas.openxmlformats.org/officeDocument/2006/relationships/image" Target="../media/image2.png"/><Relationship Id="rId4" Type="http://schemas.openxmlformats.org/officeDocument/2006/relationships/image" Target="../media/image10.sv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jpg"/><Relationship Id="rId1" Type="http://schemas.openxmlformats.org/officeDocument/2006/relationships/slideMaster" Target="../slideMasters/slideMaster4.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jpg"/><Relationship Id="rId1" Type="http://schemas.openxmlformats.org/officeDocument/2006/relationships/slideMaster" Target="../slideMasters/slideMaster4.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jpg"/><Relationship Id="rId1" Type="http://schemas.openxmlformats.org/officeDocument/2006/relationships/slideMaster" Target="../slideMasters/slideMaster4.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jpg"/><Relationship Id="rId1" Type="http://schemas.openxmlformats.org/officeDocument/2006/relationships/slideMaster" Target="../slideMasters/slideMaster4.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4.xml"/><Relationship Id="rId5" Type="http://schemas.openxmlformats.org/officeDocument/2006/relationships/image" Target="../media/image2.png"/><Relationship Id="rId4" Type="http://schemas.openxmlformats.org/officeDocument/2006/relationships/image" Target="../media/image10.sv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Large Image - Tech B" userDrawn="1">
  <p:cSld name="8">
    <p:spTree>
      <p:nvGrpSpPr>
        <p:cNvPr id="1" name="Shape 131"/>
        <p:cNvGrpSpPr/>
        <p:nvPr/>
      </p:nvGrpSpPr>
      <p:grpSpPr>
        <a:xfrm>
          <a:off x="0" y="0"/>
          <a:ext cx="0" cy="0"/>
          <a:chOff x="0" y="0"/>
          <a:chExt cx="0" cy="0"/>
        </a:xfrm>
      </p:grpSpPr>
      <p:pic>
        <p:nvPicPr>
          <p:cNvPr id="132" name="Google Shape;132;p41" title="iStock-930443836.jpg"/>
          <p:cNvPicPr preferRelativeResize="0"/>
          <p:nvPr/>
        </p:nvPicPr>
        <p:blipFill rotWithShape="1">
          <a:blip r:embed="rId2">
            <a:alphaModFix/>
          </a:blip>
          <a:srcRect/>
          <a:stretch/>
        </p:blipFill>
        <p:spPr>
          <a:xfrm>
            <a:off x="0" y="88"/>
            <a:ext cx="9144004" cy="5143502"/>
          </a:xfrm>
          <a:prstGeom prst="rect">
            <a:avLst/>
          </a:prstGeom>
          <a:noFill/>
          <a:ln>
            <a:noFill/>
          </a:ln>
        </p:spPr>
      </p:pic>
      <p:sp>
        <p:nvSpPr>
          <p:cNvPr id="133" name="Google Shape;133;p41"/>
          <p:cNvSpPr/>
          <p:nvPr/>
        </p:nvSpPr>
        <p:spPr>
          <a:xfrm>
            <a:off x="380400" y="382075"/>
            <a:ext cx="4572000" cy="4113000"/>
          </a:xfrm>
          <a:prstGeom prst="roundRect">
            <a:avLst>
              <a:gd name="adj" fmla="val 1983"/>
            </a:avLst>
          </a:prstGeom>
          <a:solidFill>
            <a:srgbClr val="002855">
              <a:alpha val="88235"/>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pic>
        <p:nvPicPr>
          <p:cNvPr id="134" name="Google Shape;134;p41" title="Image BG.png"/>
          <p:cNvPicPr preferRelativeResize="0"/>
          <p:nvPr/>
        </p:nvPicPr>
        <p:blipFill rotWithShape="1">
          <a:blip r:embed="rId3">
            <a:alphaModFix/>
          </a:blip>
          <a:srcRect/>
          <a:stretch/>
        </p:blipFill>
        <p:spPr>
          <a:xfrm>
            <a:off x="0" y="4638974"/>
            <a:ext cx="9144001" cy="504527"/>
          </a:xfrm>
          <a:prstGeom prst="rect">
            <a:avLst/>
          </a:prstGeom>
          <a:noFill/>
          <a:ln>
            <a:noFill/>
          </a:ln>
        </p:spPr>
      </p:pic>
      <p:cxnSp>
        <p:nvCxnSpPr>
          <p:cNvPr id="135" name="Google Shape;135;p41"/>
          <p:cNvCxnSpPr/>
          <p:nvPr/>
        </p:nvCxnSpPr>
        <p:spPr>
          <a:xfrm rot="10800000" flipH="1">
            <a:off x="2747675" y="175"/>
            <a:ext cx="300" cy="572400"/>
          </a:xfrm>
          <a:prstGeom prst="straightConnector1">
            <a:avLst/>
          </a:prstGeom>
          <a:noFill/>
          <a:ln w="9525" cap="flat" cmpd="sng">
            <a:solidFill>
              <a:schemeClr val="accent2"/>
            </a:solidFill>
            <a:prstDash val="solid"/>
            <a:round/>
            <a:headEnd type="none" w="sm" len="sm"/>
            <a:tailEnd type="none" w="sm" len="sm"/>
          </a:ln>
        </p:spPr>
      </p:cxnSp>
      <p:cxnSp>
        <p:nvCxnSpPr>
          <p:cNvPr id="136" name="Google Shape;136;p41"/>
          <p:cNvCxnSpPr/>
          <p:nvPr/>
        </p:nvCxnSpPr>
        <p:spPr>
          <a:xfrm rot="10800000">
            <a:off x="2747675" y="4271100"/>
            <a:ext cx="0" cy="872400"/>
          </a:xfrm>
          <a:prstGeom prst="straightConnector1">
            <a:avLst/>
          </a:prstGeom>
          <a:noFill/>
          <a:ln w="9525" cap="flat" cmpd="sng">
            <a:solidFill>
              <a:schemeClr val="accent2"/>
            </a:solidFill>
            <a:prstDash val="solid"/>
            <a:round/>
            <a:headEnd type="none" w="sm" len="sm"/>
            <a:tailEnd type="none" w="sm" len="sm"/>
          </a:ln>
        </p:spPr>
      </p:cxnSp>
      <p:pic>
        <p:nvPicPr>
          <p:cNvPr id="137" name="Google Shape;137;p41" title="Logo.png"/>
          <p:cNvPicPr preferRelativeResize="0"/>
          <p:nvPr/>
        </p:nvPicPr>
        <p:blipFill rotWithShape="1">
          <a:blip r:embed="rId4">
            <a:alphaModFix/>
          </a:blip>
          <a:srcRect/>
          <a:stretch/>
        </p:blipFill>
        <p:spPr>
          <a:xfrm>
            <a:off x="647600" y="655375"/>
            <a:ext cx="1107675" cy="622025"/>
          </a:xfrm>
          <a:prstGeom prst="rect">
            <a:avLst/>
          </a:prstGeom>
          <a:noFill/>
          <a:ln>
            <a:noFill/>
          </a:ln>
        </p:spPr>
      </p:pic>
      <p:sp>
        <p:nvSpPr>
          <p:cNvPr id="138" name="Google Shape;138;p41"/>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lvl1pPr marL="0" marR="0" lvl="0"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a:t>‹#›</a:t>
            </a:fld>
            <a:endParaRPr/>
          </a:p>
        </p:txBody>
      </p:sp>
      <p:sp>
        <p:nvSpPr>
          <p:cNvPr id="139" name="Google Shape;139;p41"/>
          <p:cNvSpPr txBox="1">
            <a:spLocks noGrp="1"/>
          </p:cNvSpPr>
          <p:nvPr>
            <p:ph type="sldNum" idx="2"/>
          </p:nvPr>
        </p:nvSpPr>
        <p:spPr>
          <a:xfrm>
            <a:off x="7" y="4816767"/>
            <a:ext cx="548700" cy="393600"/>
          </a:xfrm>
          <a:prstGeom prst="rect">
            <a:avLst/>
          </a:prstGeom>
          <a:noFill/>
          <a:ln>
            <a:noFill/>
          </a:ln>
        </p:spPr>
        <p:txBody>
          <a:bodyPr spcFirstLastPara="1" wrap="square" lIns="91425" tIns="91425" rIns="91425" bIns="91425" anchor="ctr" anchorCtr="0">
            <a:normAutofit/>
          </a:bodyPr>
          <a:lstStyle>
            <a:lvl1pPr marL="0" marR="0" lvl="0"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1pPr>
            <a:lvl2pPr marL="0" marR="0" lvl="1"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2pPr>
            <a:lvl3pPr marL="0" marR="0" lvl="2"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3pPr>
            <a:lvl4pPr marL="0" marR="0" lvl="3"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4pPr>
            <a:lvl5pPr marL="0" marR="0" lvl="4"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5pPr>
            <a:lvl6pPr marL="0" marR="0" lvl="5"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6pPr>
            <a:lvl7pPr marL="0" marR="0" lvl="6"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7pPr>
            <a:lvl8pPr marL="0" marR="0" lvl="7"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8pPr>
            <a:lvl9pPr marL="0" marR="0" lvl="8"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a:t>‹#›</a:t>
            </a:fld>
            <a:endParaRPr/>
          </a:p>
        </p:txBody>
      </p:sp>
      <p:sp>
        <p:nvSpPr>
          <p:cNvPr id="142" name="Google Shape;142;p41"/>
          <p:cNvSpPr txBox="1">
            <a:spLocks noGrp="1"/>
          </p:cNvSpPr>
          <p:nvPr>
            <p:ph type="title"/>
          </p:nvPr>
        </p:nvSpPr>
        <p:spPr>
          <a:xfrm>
            <a:off x="548700" y="1693700"/>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43" name="Google Shape;143;p41"/>
          <p:cNvSpPr txBox="1">
            <a:spLocks noGrp="1"/>
          </p:cNvSpPr>
          <p:nvPr>
            <p:ph type="subTitle" idx="1"/>
          </p:nvPr>
        </p:nvSpPr>
        <p:spPr>
          <a:xfrm>
            <a:off x="548700" y="2933625"/>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144" name="Google Shape;144;p41"/>
          <p:cNvSpPr txBox="1">
            <a:spLocks noGrp="1"/>
          </p:cNvSpPr>
          <p:nvPr>
            <p:ph type="subTitle" idx="3"/>
          </p:nvPr>
        </p:nvSpPr>
        <p:spPr>
          <a:xfrm>
            <a:off x="548700" y="3643300"/>
            <a:ext cx="4239300" cy="6477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000"/>
              <a:buFont typeface="Open Sans ExtraBold"/>
              <a:buNone/>
              <a:defRPr sz="1000" b="1">
                <a:solidFill>
                  <a:schemeClr val="lt1"/>
                </a:solidFill>
                <a:latin typeface="Open Sans ExtraBold"/>
                <a:ea typeface="Open Sans ExtraBold"/>
                <a:cs typeface="Open Sans ExtraBold"/>
                <a:sym typeface="Open Sans ExtraBold"/>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 name="Text Placeholder 2">
            <a:extLst>
              <a:ext uri="{FF2B5EF4-FFF2-40B4-BE49-F238E27FC236}">
                <a16:creationId xmlns:a16="http://schemas.microsoft.com/office/drawing/2014/main" id="{C53227D4-93B3-1F95-2F37-C4BACE51ABFA}"/>
              </a:ext>
            </a:extLst>
          </p:cNvPr>
          <p:cNvSpPr>
            <a:spLocks noGrp="1"/>
          </p:cNvSpPr>
          <p:nvPr>
            <p:ph type="body" sz="quarter" idx="13" hasCustomPrompt="1"/>
          </p:nvPr>
        </p:nvSpPr>
        <p:spPr>
          <a:xfrm>
            <a:off x="548961" y="4873752"/>
            <a:ext cx="2198714" cy="175538"/>
          </a:xfr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
        <p:nvSpPr>
          <p:cNvPr id="2" name="Google Shape;28;p35">
            <a:extLst>
              <a:ext uri="{FF2B5EF4-FFF2-40B4-BE49-F238E27FC236}">
                <a16:creationId xmlns:a16="http://schemas.microsoft.com/office/drawing/2014/main" id="{4D431373-081D-0192-BABC-C41DBD654273}"/>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Slide - Gradient" preserve="1" userDrawn="1">
  <p:cSld name="1_Divider Slide - Gradient">
    <p:bg>
      <p:bgPr>
        <a:solidFill>
          <a:srgbClr val="002855"/>
        </a:solidFill>
        <a:effectLst/>
      </p:bgPr>
    </p:bg>
    <p:spTree>
      <p:nvGrpSpPr>
        <p:cNvPr id="1" name="Shape 157"/>
        <p:cNvGrpSpPr/>
        <p:nvPr/>
      </p:nvGrpSpPr>
      <p:grpSpPr>
        <a:xfrm>
          <a:off x="0" y="0"/>
          <a:ext cx="0" cy="0"/>
          <a:chOff x="0" y="0"/>
          <a:chExt cx="0" cy="0"/>
        </a:xfrm>
      </p:grpSpPr>
      <p:pic>
        <p:nvPicPr>
          <p:cNvPr id="159" name="Google Shape;159;p53" title="Blue Divider.png"/>
          <p:cNvPicPr preferRelativeResize="0"/>
          <p:nvPr/>
        </p:nvPicPr>
        <p:blipFill rotWithShape="1">
          <a:blip r:embed="rId2">
            <a:alphaModFix/>
          </a:blip>
          <a:srcRect/>
          <a:stretch/>
        </p:blipFill>
        <p:spPr>
          <a:xfrm>
            <a:off x="0" y="4639774"/>
            <a:ext cx="9144001" cy="504527"/>
          </a:xfrm>
          <a:prstGeom prst="rect">
            <a:avLst/>
          </a:prstGeom>
          <a:noFill/>
          <a:ln>
            <a:noFill/>
          </a:ln>
        </p:spPr>
      </p:pic>
      <p:sp>
        <p:nvSpPr>
          <p:cNvPr id="160" name="Google Shape;160;p53"/>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lvl1pPr marL="0" marR="0" lvl="0"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a:t>‹#›</a:t>
            </a:fld>
            <a:endParaRPr/>
          </a:p>
        </p:txBody>
      </p:sp>
      <p:cxnSp>
        <p:nvCxnSpPr>
          <p:cNvPr id="161" name="Google Shape;161;p53"/>
          <p:cNvCxnSpPr/>
          <p:nvPr/>
        </p:nvCxnSpPr>
        <p:spPr>
          <a:xfrm rot="10800000">
            <a:off x="2747975" y="150"/>
            <a:ext cx="0" cy="933300"/>
          </a:xfrm>
          <a:prstGeom prst="straightConnector1">
            <a:avLst/>
          </a:prstGeom>
          <a:noFill/>
          <a:ln w="9525" cap="flat" cmpd="sng">
            <a:solidFill>
              <a:schemeClr val="accent2"/>
            </a:solidFill>
            <a:prstDash val="solid"/>
            <a:round/>
            <a:headEnd type="none" w="sm" len="sm"/>
            <a:tailEnd type="none" w="sm" len="sm"/>
          </a:ln>
        </p:spPr>
      </p:cxnSp>
      <p:sp>
        <p:nvSpPr>
          <p:cNvPr id="162" name="Google Shape;162;p53"/>
          <p:cNvSpPr txBox="1">
            <a:spLocks noGrp="1"/>
          </p:cNvSpPr>
          <p:nvPr>
            <p:ph type="sldNum" idx="2"/>
          </p:nvPr>
        </p:nvSpPr>
        <p:spPr>
          <a:xfrm>
            <a:off x="7" y="4816767"/>
            <a:ext cx="548700" cy="393600"/>
          </a:xfrm>
          <a:prstGeom prst="rect">
            <a:avLst/>
          </a:prstGeom>
          <a:noFill/>
          <a:ln>
            <a:noFill/>
          </a:ln>
        </p:spPr>
        <p:txBody>
          <a:bodyPr spcFirstLastPara="1" wrap="square" lIns="91425" tIns="91425" rIns="91425" bIns="91425" anchor="ctr" anchorCtr="0">
            <a:normAutofit/>
          </a:bodyPr>
          <a:lstStyle>
            <a:lvl1pPr marL="0" marR="0" lvl="0"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1pPr>
            <a:lvl2pPr marL="0" marR="0" lvl="1"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2pPr>
            <a:lvl3pPr marL="0" marR="0" lvl="2"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3pPr>
            <a:lvl4pPr marL="0" marR="0" lvl="3"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4pPr>
            <a:lvl5pPr marL="0" marR="0" lvl="4"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5pPr>
            <a:lvl6pPr marL="0" marR="0" lvl="5"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6pPr>
            <a:lvl7pPr marL="0" marR="0" lvl="6"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7pPr>
            <a:lvl8pPr marL="0" marR="0" lvl="7"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8pPr>
            <a:lvl9pPr marL="0" marR="0" lvl="8" indent="0" algn="l">
              <a:lnSpc>
                <a:spcPct val="100000"/>
              </a:lnSpc>
              <a:spcBef>
                <a:spcPts val="0"/>
              </a:spcBef>
              <a:spcAft>
                <a:spcPts val="0"/>
              </a:spcAft>
              <a:buClr>
                <a:srgbClr val="000000"/>
              </a:buClr>
              <a:buSzPts val="800"/>
              <a:buFont typeface="Arial"/>
              <a:buNone/>
              <a:defRPr sz="800" b="1" i="0" u="none" strike="noStrike" cap="none">
                <a:solidFill>
                  <a:schemeClr val="l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a:t>‹#›</a:t>
            </a:fld>
            <a:endParaRPr/>
          </a:p>
        </p:txBody>
      </p:sp>
      <p:pic>
        <p:nvPicPr>
          <p:cNvPr id="165" name="Google Shape;165;p53" title="LogoWhite.png"/>
          <p:cNvPicPr preferRelativeResize="0"/>
          <p:nvPr/>
        </p:nvPicPr>
        <p:blipFill rotWithShape="1">
          <a:blip r:embed="rId3">
            <a:alphaModFix/>
          </a:blip>
          <a:srcRect/>
          <a:stretch/>
        </p:blipFill>
        <p:spPr>
          <a:xfrm>
            <a:off x="8198025" y="4778636"/>
            <a:ext cx="772125" cy="226814"/>
          </a:xfrm>
          <a:prstGeom prst="rect">
            <a:avLst/>
          </a:prstGeom>
          <a:noFill/>
          <a:ln>
            <a:noFill/>
          </a:ln>
        </p:spPr>
      </p:pic>
      <p:cxnSp>
        <p:nvCxnSpPr>
          <p:cNvPr id="166" name="Google Shape;166;p53"/>
          <p:cNvCxnSpPr/>
          <p:nvPr/>
        </p:nvCxnSpPr>
        <p:spPr>
          <a:xfrm rot="10800000">
            <a:off x="2747975" y="4210200"/>
            <a:ext cx="0" cy="933300"/>
          </a:xfrm>
          <a:prstGeom prst="straightConnector1">
            <a:avLst/>
          </a:prstGeom>
          <a:noFill/>
          <a:ln w="9525" cap="flat" cmpd="sng">
            <a:solidFill>
              <a:schemeClr val="accent2"/>
            </a:solidFill>
            <a:prstDash val="solid"/>
            <a:round/>
            <a:headEnd type="none" w="sm" len="sm"/>
            <a:tailEnd type="none" w="sm" len="sm"/>
          </a:ln>
        </p:spPr>
      </p:cxnSp>
      <p:sp>
        <p:nvSpPr>
          <p:cNvPr id="167" name="Google Shape;167;p53"/>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 name="Text Placeholder 2">
            <a:extLst>
              <a:ext uri="{FF2B5EF4-FFF2-40B4-BE49-F238E27FC236}">
                <a16:creationId xmlns:a16="http://schemas.microsoft.com/office/drawing/2014/main" id="{4422B307-7EE0-81EA-15AA-7023FAA45A3F}"/>
              </a:ext>
            </a:extLst>
          </p:cNvPr>
          <p:cNvSpPr>
            <a:spLocks noGrp="1"/>
          </p:cNvSpPr>
          <p:nvPr>
            <p:ph type="body" sz="quarter" idx="13" hasCustomPrompt="1"/>
          </p:nvPr>
        </p:nvSpPr>
        <p:spPr>
          <a:xfrm>
            <a:off x="548961" y="4873752"/>
            <a:ext cx="2199014" cy="175538"/>
          </a:xfr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
        <p:nvSpPr>
          <p:cNvPr id="4" name="Google Shape;28;p35">
            <a:extLst>
              <a:ext uri="{FF2B5EF4-FFF2-40B4-BE49-F238E27FC236}">
                <a16:creationId xmlns:a16="http://schemas.microsoft.com/office/drawing/2014/main" id="{35C56CB8-BB18-718E-2611-74CE5B6FE67C}"/>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Tree>
    <p:extLst>
      <p:ext uri="{BB962C8B-B14F-4D97-AF65-F5344CB8AC3E}">
        <p14:creationId xmlns:p14="http://schemas.microsoft.com/office/powerpoint/2010/main" val="3981010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 18pt" userDrawn="1">
  <p:cSld name="Title and body - 18pt">
    <p:spTree>
      <p:nvGrpSpPr>
        <p:cNvPr id="1" name="Shape 199"/>
        <p:cNvGrpSpPr/>
        <p:nvPr/>
      </p:nvGrpSpPr>
      <p:grpSpPr>
        <a:xfrm>
          <a:off x="0" y="0"/>
          <a:ext cx="0" cy="0"/>
          <a:chOff x="0" y="0"/>
          <a:chExt cx="0" cy="0"/>
        </a:xfrm>
      </p:grpSpPr>
      <p:sp>
        <p:nvSpPr>
          <p:cNvPr id="200" name="Google Shape;200;p45"/>
          <p:cNvSpPr txBox="1">
            <a:spLocks noGrp="1"/>
          </p:cNvSpPr>
          <p:nvPr>
            <p:ph type="body" idx="1"/>
          </p:nvPr>
        </p:nvSpPr>
        <p:spPr>
          <a:xfrm>
            <a:off x="197400" y="1308384"/>
            <a:ext cx="8520600" cy="3221700"/>
          </a:xfrm>
          <a:prstGeom prst="rect">
            <a:avLst/>
          </a:prstGeom>
          <a:noFill/>
          <a:ln>
            <a:noFill/>
          </a:ln>
        </p:spPr>
        <p:txBody>
          <a:bodyPr spcFirstLastPara="1" wrap="square" lIns="91425" tIns="91425" rIns="91425" bIns="91425" anchor="t" anchorCtr="0">
            <a:normAutofit/>
          </a:bodyPr>
          <a:lstStyle>
            <a:lvl1pPr marL="228600" lvl="0" indent="-228600" algn="l">
              <a:lnSpc>
                <a:spcPct val="115000"/>
              </a:lnSpc>
              <a:spcBef>
                <a:spcPts val="1000"/>
              </a:spcBef>
              <a:spcAft>
                <a:spcPts val="0"/>
              </a:spcAft>
              <a:buSzPts val="1800"/>
              <a:buChar char="●"/>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201" name="Google Shape;201;p45"/>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lvl1pPr marL="0" marR="0" lvl="0"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a:t>‹#›</a:t>
            </a:fld>
            <a:endParaRPr/>
          </a:p>
        </p:txBody>
      </p:sp>
      <p:sp>
        <p:nvSpPr>
          <p:cNvPr id="202" name="Google Shape;202;p45"/>
          <p:cNvSpPr txBox="1">
            <a:spLocks noGrp="1"/>
          </p:cNvSpPr>
          <p:nvPr>
            <p:ph type="title"/>
          </p:nvPr>
        </p:nvSpPr>
        <p:spPr>
          <a:xfrm>
            <a:off x="197400" y="173736"/>
            <a:ext cx="8520600" cy="574656"/>
          </a:xfrm>
          <a:prstGeom prst="rect">
            <a:avLst/>
          </a:prstGeom>
          <a:noFill/>
          <a:ln>
            <a:noFill/>
          </a:ln>
        </p:spPr>
        <p:txBody>
          <a:bodyPr spcFirstLastPara="1" wrap="square" lIns="91425" tIns="91425" rIns="91425" bIns="91425" anchor="t" anchorCtr="0">
            <a:normAutofit/>
          </a:bodyPr>
          <a:lstStyle>
            <a:lvl1pPr lvl="0" algn="l">
              <a:lnSpc>
                <a:spcPct val="90000"/>
              </a:lnSpc>
              <a:spcBef>
                <a:spcPts val="0"/>
              </a:spcBef>
              <a:spcAft>
                <a:spcPts val="0"/>
              </a:spcAft>
              <a:buSzPts val="2800"/>
              <a:buNone/>
              <a:defRPr sz="2500" baseline="0"/>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203" name="Google Shape;203;p45"/>
          <p:cNvSpPr txBox="1">
            <a:spLocks noGrp="1"/>
          </p:cNvSpPr>
          <p:nvPr>
            <p:ph type="body" idx="2"/>
          </p:nvPr>
        </p:nvSpPr>
        <p:spPr>
          <a:xfrm>
            <a:off x="196850" y="822960"/>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1" i="0">
                <a:solidFill>
                  <a:srgbClr val="7F7F7F"/>
                </a:solidFill>
                <a:latin typeface="Open Sans SemiBold"/>
                <a:ea typeface="Open Sans SemiBold"/>
                <a:cs typeface="Open Sans SemiBold"/>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3" name="Text Placeholder 2">
            <a:extLst>
              <a:ext uri="{FF2B5EF4-FFF2-40B4-BE49-F238E27FC236}">
                <a16:creationId xmlns:a16="http://schemas.microsoft.com/office/drawing/2014/main" id="{E681A774-976F-D20A-F9D4-DBDA6B7DA517}"/>
              </a:ext>
            </a:extLst>
          </p:cNvPr>
          <p:cNvSpPr>
            <a:spLocks noGrp="1"/>
          </p:cNvSpPr>
          <p:nvPr>
            <p:ph type="body" sz="quarter" idx="13" hasCustomPrompt="1"/>
          </p:nvPr>
        </p:nvSpPr>
        <p:spPr>
          <a:xfrm>
            <a:off x="548960" y="4873752"/>
            <a:ext cx="2176073" cy="175538"/>
          </a:xfr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1695283668"/>
      </p:ext>
    </p:extLst>
  </p:cSld>
  <p:clrMapOvr>
    <a:masterClrMapping/>
  </p:clrMapOvr>
  <p:extLst>
    <p:ext uri="{DCECCB84-F9BA-43D5-87BE-67443E8EF086}">
      <p15:sldGuideLst xmlns:p15="http://schemas.microsoft.com/office/powerpoint/2012/main">
        <p15:guide id="1" pos="192">
          <p15:clr>
            <a:srgbClr val="FBAE40"/>
          </p15:clr>
        </p15:guide>
        <p15:guide id="2" pos="31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ntent">
  <p:cSld name="One Content">
    <p:spTree>
      <p:nvGrpSpPr>
        <p:cNvPr id="1" name="Shape 263"/>
        <p:cNvGrpSpPr/>
        <p:nvPr/>
      </p:nvGrpSpPr>
      <p:grpSpPr>
        <a:xfrm>
          <a:off x="0" y="0"/>
          <a:ext cx="0" cy="0"/>
          <a:chOff x="0" y="0"/>
          <a:chExt cx="0" cy="0"/>
        </a:xfrm>
      </p:grpSpPr>
      <p:sp>
        <p:nvSpPr>
          <p:cNvPr id="264" name="Google Shape;264;p38"/>
          <p:cNvSpPr txBox="1">
            <a:spLocks noGrp="1"/>
          </p:cNvSpPr>
          <p:nvPr>
            <p:ph type="title"/>
          </p:nvPr>
        </p:nvSpPr>
        <p:spPr>
          <a:xfrm>
            <a:off x="628650" y="417136"/>
            <a:ext cx="7886700" cy="4149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rgbClr val="0066A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5" name="Google Shape;265;p38"/>
          <p:cNvSpPr txBox="1">
            <a:spLocks noGrp="1"/>
          </p:cNvSpPr>
          <p:nvPr>
            <p:ph type="body" idx="1"/>
          </p:nvPr>
        </p:nvSpPr>
        <p:spPr>
          <a:xfrm>
            <a:off x="4629150" y="1369220"/>
            <a:ext cx="3886200" cy="28446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700"/>
              <a:buNone/>
              <a:defRPr sz="900" i="1"/>
            </a:lvl1pPr>
            <a:lvl2pPr marL="914400" lvl="1" indent="-317500" algn="l">
              <a:lnSpc>
                <a:spcPct val="90000"/>
              </a:lnSpc>
              <a:spcBef>
                <a:spcPts val="400"/>
              </a:spcBef>
              <a:spcAft>
                <a:spcPts val="0"/>
              </a:spcAft>
              <a:buSzPts val="14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o"/>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6" name="Google Shape;266;p38"/>
          <p:cNvSpPr txBox="1">
            <a:spLocks noGrp="1"/>
          </p:cNvSpPr>
          <p:nvPr>
            <p:ph type="body" idx="2"/>
          </p:nvPr>
        </p:nvSpPr>
        <p:spPr>
          <a:xfrm>
            <a:off x="628650" y="1369219"/>
            <a:ext cx="3886200" cy="2844600"/>
          </a:xfrm>
          <a:prstGeom prst="rect">
            <a:avLst/>
          </a:prstGeom>
          <a:noFill/>
          <a:ln>
            <a:noFill/>
          </a:ln>
        </p:spPr>
        <p:txBody>
          <a:bodyPr spcFirstLastPara="1" wrap="square" lIns="68575" tIns="34275" rIns="68575" bIns="34275" anchor="t" anchorCtr="0">
            <a:noAutofit/>
          </a:bodyPr>
          <a:lstStyle>
            <a:lvl1pPr marL="457200" lvl="0" indent="-317500" algn="l">
              <a:lnSpc>
                <a:spcPct val="90000"/>
              </a:lnSpc>
              <a:spcBef>
                <a:spcPts val="800"/>
              </a:spcBef>
              <a:spcAft>
                <a:spcPts val="0"/>
              </a:spcAft>
              <a:buSzPts val="1400"/>
              <a:buChar char="▸"/>
              <a:defRPr/>
            </a:lvl1pPr>
            <a:lvl2pPr marL="914400" lvl="1" indent="-317500" algn="l">
              <a:lnSpc>
                <a:spcPct val="90000"/>
              </a:lnSpc>
              <a:spcBef>
                <a:spcPts val="400"/>
              </a:spcBef>
              <a:spcAft>
                <a:spcPts val="0"/>
              </a:spcAft>
              <a:buSzPts val="14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o"/>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7" name="Google Shape;267;p38"/>
          <p:cNvSpPr txBox="1">
            <a:spLocks noGrp="1"/>
          </p:cNvSpPr>
          <p:nvPr>
            <p:ph type="sldNum" idx="12"/>
          </p:nvPr>
        </p:nvSpPr>
        <p:spPr>
          <a:xfrm>
            <a:off x="385322" y="4654044"/>
            <a:ext cx="486600" cy="273900"/>
          </a:xfrm>
          <a:prstGeom prst="rect">
            <a:avLst/>
          </a:prstGeom>
          <a:noFill/>
          <a:ln>
            <a:noFill/>
          </a:ln>
        </p:spPr>
        <p:txBody>
          <a:bodyPr spcFirstLastPara="1" wrap="square" lIns="68575" tIns="34275" rIns="68575" bIns="34275" anchor="ctr" anchorCtr="0">
            <a:noAutofit/>
          </a:bodyPr>
          <a:lstStyle>
            <a:lvl1pPr marL="0" marR="0" lvl="0" indent="0" algn="l">
              <a:lnSpc>
                <a:spcPct val="100000"/>
              </a:lnSpc>
              <a:spcBef>
                <a:spcPts val="0"/>
              </a:spcBef>
              <a:spcAft>
                <a:spcPts val="0"/>
              </a:spcAft>
              <a:buClr>
                <a:srgbClr val="0066A1"/>
              </a:buClr>
              <a:buSzPts val="700"/>
              <a:buFont typeface="Calibri"/>
              <a:buNone/>
              <a:defRPr sz="900" b="0" i="0" u="none" strike="noStrike" cap="none">
                <a:solidFill>
                  <a:srgbClr val="0066A1"/>
                </a:solidFill>
                <a:latin typeface="Calibri"/>
                <a:ea typeface="Calibri"/>
                <a:cs typeface="Calibri"/>
                <a:sym typeface="Calibri"/>
              </a:defRPr>
            </a:lvl1pPr>
            <a:lvl2pPr marL="0" marR="0" lvl="1" indent="0" algn="l">
              <a:lnSpc>
                <a:spcPct val="100000"/>
              </a:lnSpc>
              <a:spcBef>
                <a:spcPts val="0"/>
              </a:spcBef>
              <a:spcAft>
                <a:spcPts val="0"/>
              </a:spcAft>
              <a:buClr>
                <a:srgbClr val="0066A1"/>
              </a:buClr>
              <a:buSzPts val="700"/>
              <a:buFont typeface="Calibri"/>
              <a:buNone/>
              <a:defRPr sz="900" b="0" i="0" u="none" strike="noStrike" cap="none">
                <a:solidFill>
                  <a:srgbClr val="0066A1"/>
                </a:solidFill>
                <a:latin typeface="Calibri"/>
                <a:ea typeface="Calibri"/>
                <a:cs typeface="Calibri"/>
                <a:sym typeface="Calibri"/>
              </a:defRPr>
            </a:lvl2pPr>
            <a:lvl3pPr marL="0" marR="0" lvl="2" indent="0" algn="l">
              <a:lnSpc>
                <a:spcPct val="100000"/>
              </a:lnSpc>
              <a:spcBef>
                <a:spcPts val="0"/>
              </a:spcBef>
              <a:spcAft>
                <a:spcPts val="0"/>
              </a:spcAft>
              <a:buClr>
                <a:srgbClr val="0066A1"/>
              </a:buClr>
              <a:buSzPts val="700"/>
              <a:buFont typeface="Calibri"/>
              <a:buNone/>
              <a:defRPr sz="900" b="0" i="0" u="none" strike="noStrike" cap="none">
                <a:solidFill>
                  <a:srgbClr val="0066A1"/>
                </a:solidFill>
                <a:latin typeface="Calibri"/>
                <a:ea typeface="Calibri"/>
                <a:cs typeface="Calibri"/>
                <a:sym typeface="Calibri"/>
              </a:defRPr>
            </a:lvl3pPr>
            <a:lvl4pPr marL="0" marR="0" lvl="3" indent="0" algn="l">
              <a:lnSpc>
                <a:spcPct val="100000"/>
              </a:lnSpc>
              <a:spcBef>
                <a:spcPts val="0"/>
              </a:spcBef>
              <a:spcAft>
                <a:spcPts val="0"/>
              </a:spcAft>
              <a:buClr>
                <a:srgbClr val="0066A1"/>
              </a:buClr>
              <a:buSzPts val="700"/>
              <a:buFont typeface="Calibri"/>
              <a:buNone/>
              <a:defRPr sz="900" b="0" i="0" u="none" strike="noStrike" cap="none">
                <a:solidFill>
                  <a:srgbClr val="0066A1"/>
                </a:solidFill>
                <a:latin typeface="Calibri"/>
                <a:ea typeface="Calibri"/>
                <a:cs typeface="Calibri"/>
                <a:sym typeface="Calibri"/>
              </a:defRPr>
            </a:lvl4pPr>
            <a:lvl5pPr marL="0" marR="0" lvl="4" indent="0" algn="l">
              <a:lnSpc>
                <a:spcPct val="100000"/>
              </a:lnSpc>
              <a:spcBef>
                <a:spcPts val="0"/>
              </a:spcBef>
              <a:spcAft>
                <a:spcPts val="0"/>
              </a:spcAft>
              <a:buClr>
                <a:srgbClr val="0066A1"/>
              </a:buClr>
              <a:buSzPts val="700"/>
              <a:buFont typeface="Calibri"/>
              <a:buNone/>
              <a:defRPr sz="900" b="0" i="0" u="none" strike="noStrike" cap="none">
                <a:solidFill>
                  <a:srgbClr val="0066A1"/>
                </a:solidFill>
                <a:latin typeface="Calibri"/>
                <a:ea typeface="Calibri"/>
                <a:cs typeface="Calibri"/>
                <a:sym typeface="Calibri"/>
              </a:defRPr>
            </a:lvl5pPr>
            <a:lvl6pPr marL="0" marR="0" lvl="5" indent="0" algn="l">
              <a:lnSpc>
                <a:spcPct val="100000"/>
              </a:lnSpc>
              <a:spcBef>
                <a:spcPts val="0"/>
              </a:spcBef>
              <a:spcAft>
                <a:spcPts val="0"/>
              </a:spcAft>
              <a:buClr>
                <a:srgbClr val="0066A1"/>
              </a:buClr>
              <a:buSzPts val="700"/>
              <a:buFont typeface="Calibri"/>
              <a:buNone/>
              <a:defRPr sz="900" b="0" i="0" u="none" strike="noStrike" cap="none">
                <a:solidFill>
                  <a:srgbClr val="0066A1"/>
                </a:solidFill>
                <a:latin typeface="Calibri"/>
                <a:ea typeface="Calibri"/>
                <a:cs typeface="Calibri"/>
                <a:sym typeface="Calibri"/>
              </a:defRPr>
            </a:lvl6pPr>
            <a:lvl7pPr marL="0" marR="0" lvl="6" indent="0" algn="l">
              <a:lnSpc>
                <a:spcPct val="100000"/>
              </a:lnSpc>
              <a:spcBef>
                <a:spcPts val="0"/>
              </a:spcBef>
              <a:spcAft>
                <a:spcPts val="0"/>
              </a:spcAft>
              <a:buClr>
                <a:srgbClr val="0066A1"/>
              </a:buClr>
              <a:buSzPts val="700"/>
              <a:buFont typeface="Calibri"/>
              <a:buNone/>
              <a:defRPr sz="900" b="0" i="0" u="none" strike="noStrike" cap="none">
                <a:solidFill>
                  <a:srgbClr val="0066A1"/>
                </a:solidFill>
                <a:latin typeface="Calibri"/>
                <a:ea typeface="Calibri"/>
                <a:cs typeface="Calibri"/>
                <a:sym typeface="Calibri"/>
              </a:defRPr>
            </a:lvl7pPr>
            <a:lvl8pPr marL="0" marR="0" lvl="7" indent="0" algn="l">
              <a:lnSpc>
                <a:spcPct val="100000"/>
              </a:lnSpc>
              <a:spcBef>
                <a:spcPts val="0"/>
              </a:spcBef>
              <a:spcAft>
                <a:spcPts val="0"/>
              </a:spcAft>
              <a:buClr>
                <a:srgbClr val="0066A1"/>
              </a:buClr>
              <a:buSzPts val="700"/>
              <a:buFont typeface="Calibri"/>
              <a:buNone/>
              <a:defRPr sz="900" b="0" i="0" u="none" strike="noStrike" cap="none">
                <a:solidFill>
                  <a:srgbClr val="0066A1"/>
                </a:solidFill>
                <a:latin typeface="Calibri"/>
                <a:ea typeface="Calibri"/>
                <a:cs typeface="Calibri"/>
                <a:sym typeface="Calibri"/>
              </a:defRPr>
            </a:lvl8pPr>
            <a:lvl9pPr marL="0" marR="0" lvl="8" indent="0" algn="l">
              <a:lnSpc>
                <a:spcPct val="100000"/>
              </a:lnSpc>
              <a:spcBef>
                <a:spcPts val="0"/>
              </a:spcBef>
              <a:spcAft>
                <a:spcPts val="0"/>
              </a:spcAft>
              <a:buClr>
                <a:srgbClr val="0066A1"/>
              </a:buClr>
              <a:buSzPts val="700"/>
              <a:buFont typeface="Calibri"/>
              <a:buNone/>
              <a:defRPr sz="900" b="0" i="0" u="none" strike="noStrike" cap="none">
                <a:solidFill>
                  <a:srgbClr val="0066A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
              <a:t>‹#›</a:t>
            </a:fld>
            <a:endParaRPr/>
          </a:p>
        </p:txBody>
      </p:sp>
      <p:sp>
        <p:nvSpPr>
          <p:cNvPr id="268" name="Google Shape;268;p38"/>
          <p:cNvSpPr txBox="1">
            <a:spLocks noGrp="1"/>
          </p:cNvSpPr>
          <p:nvPr>
            <p:ph type="body" idx="3"/>
          </p:nvPr>
        </p:nvSpPr>
        <p:spPr>
          <a:xfrm>
            <a:off x="628650" y="829648"/>
            <a:ext cx="7886700" cy="267600"/>
          </a:xfrm>
          <a:prstGeom prst="rect">
            <a:avLst/>
          </a:prstGeom>
          <a:noFill/>
          <a:ln>
            <a:noFill/>
          </a:ln>
        </p:spPr>
        <p:txBody>
          <a:bodyPr spcFirstLastPara="1" wrap="square" lIns="68575" tIns="34275" rIns="68575" bIns="34275" anchor="t" anchorCtr="0">
            <a:noAutofit/>
          </a:bodyPr>
          <a:lstStyle>
            <a:lvl1pPr marL="457200" lvl="0" indent="-228600" algn="l">
              <a:lnSpc>
                <a:spcPct val="90000"/>
              </a:lnSpc>
              <a:spcBef>
                <a:spcPts val="800"/>
              </a:spcBef>
              <a:spcAft>
                <a:spcPts val="0"/>
              </a:spcAft>
              <a:buSzPts val="1400"/>
              <a:buNone/>
              <a:defRPr sz="1800" b="1" i="1">
                <a:solidFill>
                  <a:srgbClr val="7F7F7F"/>
                </a:solidFill>
              </a:defRPr>
            </a:lvl1pPr>
            <a:lvl2pPr marL="914400" lvl="1" indent="-317500" algn="l">
              <a:lnSpc>
                <a:spcPct val="90000"/>
              </a:lnSpc>
              <a:spcBef>
                <a:spcPts val="400"/>
              </a:spcBef>
              <a:spcAft>
                <a:spcPts val="0"/>
              </a:spcAft>
              <a:buSzPts val="14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o"/>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903425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Blank">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Topic</a:t>
            </a:r>
          </a:p>
        </p:txBody>
      </p:sp>
      <p:sp>
        <p:nvSpPr>
          <p:cNvPr id="10" name="Text Placeholder 9"/>
          <p:cNvSpPr>
            <a:spLocks noGrp="1"/>
          </p:cNvSpPr>
          <p:nvPr>
            <p:ph type="body" sz="quarter" idx="13"/>
          </p:nvPr>
        </p:nvSpPr>
        <p:spPr>
          <a:xfrm>
            <a:off x="628650" y="1369219"/>
            <a:ext cx="7886700" cy="29575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11"/>
          <p:cNvSpPr>
            <a:spLocks noGrp="1"/>
          </p:cNvSpPr>
          <p:nvPr>
            <p:ph type="sldNum" sz="quarter" idx="14"/>
          </p:nvPr>
        </p:nvSpPr>
        <p:spPr/>
        <p:txBody>
          <a:bodyPr/>
          <a:lstStyle/>
          <a:p>
            <a:fld id="{3DD97BEB-BAEF-0344-9D5C-EC73E478698A}" type="slidenum">
              <a:rPr lang="en-US" smtClean="0"/>
              <a:pPr/>
              <a:t>‹#›</a:t>
            </a:fld>
            <a:endParaRPr lang="en-US"/>
          </a:p>
        </p:txBody>
      </p:sp>
      <p:sp>
        <p:nvSpPr>
          <p:cNvPr id="4" name="Text Placeholder 3"/>
          <p:cNvSpPr>
            <a:spLocks noGrp="1"/>
          </p:cNvSpPr>
          <p:nvPr>
            <p:ph type="body" sz="quarter" idx="15" hasCustomPrompt="1"/>
          </p:nvPr>
        </p:nvSpPr>
        <p:spPr>
          <a:xfrm>
            <a:off x="628650" y="829648"/>
            <a:ext cx="7886700" cy="267632"/>
          </a:xfrm>
        </p:spPr>
        <p:txBody>
          <a:bodyPr>
            <a:normAutofit/>
          </a:bodyPr>
          <a:lstStyle>
            <a:lvl1pPr marL="0" indent="0">
              <a:buNone/>
              <a:defRPr sz="1800" b="1" i="1">
                <a:solidFill>
                  <a:schemeClr val="tx1">
                    <a:lumMod val="50000"/>
                    <a:lumOff val="50000"/>
                  </a:schemeClr>
                </a:solidFill>
              </a:defRPr>
            </a:lvl1pPr>
          </a:lstStyle>
          <a:p>
            <a:pPr lvl="0"/>
            <a:r>
              <a:rPr lang="en-US" dirty="0"/>
              <a:t>Subhead</a:t>
            </a:r>
          </a:p>
        </p:txBody>
      </p:sp>
      <p:sp>
        <p:nvSpPr>
          <p:cNvPr id="6" name="TextBox 5">
            <a:extLst>
              <a:ext uri="{FF2B5EF4-FFF2-40B4-BE49-F238E27FC236}">
                <a16:creationId xmlns:a16="http://schemas.microsoft.com/office/drawing/2014/main" id="{DC67F214-1541-FB49-AC08-FD4C1EDB7360}"/>
              </a:ext>
            </a:extLst>
          </p:cNvPr>
          <p:cNvSpPr txBox="1"/>
          <p:nvPr userDrawn="1"/>
        </p:nvSpPr>
        <p:spPr>
          <a:xfrm>
            <a:off x="1" y="4927888"/>
            <a:ext cx="9144000" cy="261610"/>
          </a:xfrm>
          <a:prstGeom prst="rect">
            <a:avLst/>
          </a:prstGeom>
          <a:noFill/>
        </p:spPr>
        <p:txBody>
          <a:bodyPr wrap="square" rtlCol="0">
            <a:spAutoFit/>
          </a:bodyPr>
          <a:lstStyle/>
          <a:p>
            <a:pPr algn="ctr"/>
            <a:r>
              <a:rPr lang="en-US" sz="1100" dirty="0">
                <a:solidFill>
                  <a:schemeClr val="bg1"/>
                </a:solidFill>
              </a:rPr>
              <a:t>IEEE Confidential</a:t>
            </a:r>
          </a:p>
        </p:txBody>
      </p:sp>
    </p:spTree>
    <p:extLst>
      <p:ext uri="{BB962C8B-B14F-4D97-AF65-F5344CB8AC3E}">
        <p14:creationId xmlns:p14="http://schemas.microsoft.com/office/powerpoint/2010/main" val="3621646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 Multi Images - People &amp; Tech" userDrawn="1">
  <p:cSld name="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588132846"/>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 Large Image - Tech B" preserve="1" userDrawn="1">
  <p:cSld name="Title Slide - Large Image - Tech B">
    <p:spTree>
      <p:nvGrpSpPr>
        <p:cNvPr id="1" name="Shape 131"/>
        <p:cNvGrpSpPr/>
        <p:nvPr/>
      </p:nvGrpSpPr>
      <p:grpSpPr>
        <a:xfrm>
          <a:off x="0" y="0"/>
          <a:ext cx="0" cy="0"/>
          <a:chOff x="0" y="0"/>
          <a:chExt cx="0" cy="0"/>
        </a:xfrm>
      </p:grpSpPr>
      <p:pic>
        <p:nvPicPr>
          <p:cNvPr id="132" name="Google Shape;132;p41"/>
          <p:cNvPicPr preferRelativeResize="0"/>
          <p:nvPr/>
        </p:nvPicPr>
        <p:blipFill>
          <a:blip r:embed="rId2">
            <a:alphaModFix/>
          </a:blip>
          <a:srcRect/>
          <a:stretch/>
        </p:blipFill>
        <p:spPr>
          <a:xfrm>
            <a:off x="-11" y="0"/>
            <a:ext cx="9144004" cy="5143500"/>
          </a:xfrm>
          <a:prstGeom prst="rect">
            <a:avLst/>
          </a:prstGeom>
          <a:noFill/>
          <a:ln>
            <a:noFill/>
          </a:ln>
        </p:spPr>
      </p:pic>
      <p:sp>
        <p:nvSpPr>
          <p:cNvPr id="2" name="Google Shape;21;p35">
            <a:extLst>
              <a:ext uri="{FF2B5EF4-FFF2-40B4-BE49-F238E27FC236}">
                <a16:creationId xmlns:a16="http://schemas.microsoft.com/office/drawing/2014/main" id="{D374FCCF-6146-9D9F-E348-5C84770F210F}"/>
              </a:ext>
            </a:extLst>
          </p:cNvPr>
          <p:cNvSpPr/>
          <p:nvPr userDrawn="1"/>
        </p:nvSpPr>
        <p:spPr>
          <a:xfrm>
            <a:off x="380475" y="382075"/>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3" name="Google Shape;23;p35" title="Logo.png">
            <a:extLst>
              <a:ext uri="{FF2B5EF4-FFF2-40B4-BE49-F238E27FC236}">
                <a16:creationId xmlns:a16="http://schemas.microsoft.com/office/drawing/2014/main" id="{C7119B7F-5B0B-B5B1-15C2-39B51FE42B78}"/>
              </a:ext>
            </a:extLst>
          </p:cNvPr>
          <p:cNvPicPr preferRelativeResize="0"/>
          <p:nvPr userDrawn="1"/>
        </p:nvPicPr>
        <p:blipFill rotWithShape="1">
          <a:blip r:embed="rId3">
            <a:alphaModFix/>
          </a:blip>
          <a:srcRect/>
          <a:stretch/>
        </p:blipFill>
        <p:spPr>
          <a:xfrm>
            <a:off x="647675" y="655375"/>
            <a:ext cx="1107675" cy="622025"/>
          </a:xfrm>
          <a:prstGeom prst="rect">
            <a:avLst/>
          </a:prstGeom>
          <a:noFill/>
          <a:ln>
            <a:noFill/>
          </a:ln>
        </p:spPr>
      </p:pic>
      <p:sp>
        <p:nvSpPr>
          <p:cNvPr id="48" name="Google Shape;29;p35">
            <a:extLst>
              <a:ext uri="{FF2B5EF4-FFF2-40B4-BE49-F238E27FC236}">
                <a16:creationId xmlns:a16="http://schemas.microsoft.com/office/drawing/2014/main" id="{08239526-E87F-C366-6606-B435DC4E7F55}"/>
              </a:ext>
            </a:extLst>
          </p:cNvPr>
          <p:cNvSpPr txBox="1">
            <a:spLocks noGrp="1"/>
          </p:cNvSpPr>
          <p:nvPr>
            <p:ph type="title"/>
          </p:nvPr>
        </p:nvSpPr>
        <p:spPr>
          <a:xfrm>
            <a:off x="548700" y="1693700"/>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49" name="Google Shape;30;p35">
            <a:extLst>
              <a:ext uri="{FF2B5EF4-FFF2-40B4-BE49-F238E27FC236}">
                <a16:creationId xmlns:a16="http://schemas.microsoft.com/office/drawing/2014/main" id="{A624A519-BF39-8071-CC75-D246EFAA01CD}"/>
              </a:ext>
            </a:extLst>
          </p:cNvPr>
          <p:cNvSpPr txBox="1">
            <a:spLocks noGrp="1"/>
          </p:cNvSpPr>
          <p:nvPr>
            <p:ph type="subTitle" idx="1"/>
          </p:nvPr>
        </p:nvSpPr>
        <p:spPr>
          <a:xfrm>
            <a:off x="548700" y="2933625"/>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pic>
        <p:nvPicPr>
          <p:cNvPr id="4" name="Picture 21">
            <a:extLst>
              <a:ext uri="{FF2B5EF4-FFF2-40B4-BE49-F238E27FC236}">
                <a16:creationId xmlns:a16="http://schemas.microsoft.com/office/drawing/2014/main" id="{E213ABCE-7B5A-BA45-AED9-3C18B1BB8444}"/>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3073439" y="563682"/>
            <a:ext cx="1757259" cy="805410"/>
          </a:xfrm>
          <a:prstGeom prst="rect">
            <a:avLst/>
          </a:prstGeom>
        </p:spPr>
      </p:pic>
    </p:spTree>
    <p:extLst>
      <p:ext uri="{BB962C8B-B14F-4D97-AF65-F5344CB8AC3E}">
        <p14:creationId xmlns:p14="http://schemas.microsoft.com/office/powerpoint/2010/main" val="984800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 Large Image - Tech B" preserve="1" userDrawn="1">
  <p:cSld name="1_Title Slide - Large Image - Tech B">
    <p:spTree>
      <p:nvGrpSpPr>
        <p:cNvPr id="1" name="Shape 131"/>
        <p:cNvGrpSpPr/>
        <p:nvPr/>
      </p:nvGrpSpPr>
      <p:grpSpPr>
        <a:xfrm>
          <a:off x="0" y="0"/>
          <a:ext cx="0" cy="0"/>
          <a:chOff x="0" y="0"/>
          <a:chExt cx="0" cy="0"/>
        </a:xfrm>
      </p:grpSpPr>
      <p:pic>
        <p:nvPicPr>
          <p:cNvPr id="132" name="Google Shape;132;p41"/>
          <p:cNvPicPr preferRelativeResize="0"/>
          <p:nvPr/>
        </p:nvPicPr>
        <p:blipFill>
          <a:blip r:embed="rId2">
            <a:alphaModFix/>
          </a:blip>
          <a:srcRect/>
          <a:stretch/>
        </p:blipFill>
        <p:spPr>
          <a:xfrm>
            <a:off x="-4" y="0"/>
            <a:ext cx="9144004" cy="5143500"/>
          </a:xfrm>
          <a:prstGeom prst="rect">
            <a:avLst/>
          </a:prstGeom>
          <a:noFill/>
          <a:ln>
            <a:noFill/>
          </a:ln>
        </p:spPr>
      </p:pic>
      <p:sp>
        <p:nvSpPr>
          <p:cNvPr id="2" name="Google Shape;21;p35">
            <a:extLst>
              <a:ext uri="{FF2B5EF4-FFF2-40B4-BE49-F238E27FC236}">
                <a16:creationId xmlns:a16="http://schemas.microsoft.com/office/drawing/2014/main" id="{D374FCCF-6146-9D9F-E348-5C84770F210F}"/>
              </a:ext>
            </a:extLst>
          </p:cNvPr>
          <p:cNvSpPr/>
          <p:nvPr userDrawn="1"/>
        </p:nvSpPr>
        <p:spPr>
          <a:xfrm>
            <a:off x="380475" y="382075"/>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3" name="Google Shape;23;p35" title="Logo.png">
            <a:extLst>
              <a:ext uri="{FF2B5EF4-FFF2-40B4-BE49-F238E27FC236}">
                <a16:creationId xmlns:a16="http://schemas.microsoft.com/office/drawing/2014/main" id="{C7119B7F-5B0B-B5B1-15C2-39B51FE42B78}"/>
              </a:ext>
            </a:extLst>
          </p:cNvPr>
          <p:cNvPicPr preferRelativeResize="0"/>
          <p:nvPr userDrawn="1"/>
        </p:nvPicPr>
        <p:blipFill rotWithShape="1">
          <a:blip r:embed="rId3">
            <a:alphaModFix/>
          </a:blip>
          <a:srcRect/>
          <a:stretch/>
        </p:blipFill>
        <p:spPr>
          <a:xfrm>
            <a:off x="647675" y="655375"/>
            <a:ext cx="1107675" cy="622025"/>
          </a:xfrm>
          <a:prstGeom prst="rect">
            <a:avLst/>
          </a:prstGeom>
          <a:noFill/>
          <a:ln>
            <a:noFill/>
          </a:ln>
        </p:spPr>
      </p:pic>
      <p:grpSp>
        <p:nvGrpSpPr>
          <p:cNvPr id="7" name="Group 6">
            <a:extLst>
              <a:ext uri="{FF2B5EF4-FFF2-40B4-BE49-F238E27FC236}">
                <a16:creationId xmlns:a16="http://schemas.microsoft.com/office/drawing/2014/main" id="{84550EA5-9ED5-027E-7CBE-70DF2E5B1569}"/>
              </a:ext>
            </a:extLst>
          </p:cNvPr>
          <p:cNvGrpSpPr/>
          <p:nvPr userDrawn="1"/>
        </p:nvGrpSpPr>
        <p:grpSpPr>
          <a:xfrm>
            <a:off x="3154017" y="659714"/>
            <a:ext cx="1549229" cy="601786"/>
            <a:chOff x="3059529" y="615289"/>
            <a:chExt cx="1740094" cy="675926"/>
          </a:xfrm>
        </p:grpSpPr>
        <p:grpSp>
          <p:nvGrpSpPr>
            <p:cNvPr id="8" name="Picture 21">
              <a:extLst>
                <a:ext uri="{FF2B5EF4-FFF2-40B4-BE49-F238E27FC236}">
                  <a16:creationId xmlns:a16="http://schemas.microsoft.com/office/drawing/2014/main" id="{703F2506-5B46-D5A3-D223-98C770FA8EB8}"/>
                </a:ext>
              </a:extLst>
            </p:cNvPr>
            <p:cNvGrpSpPr/>
            <p:nvPr/>
          </p:nvGrpSpPr>
          <p:grpSpPr>
            <a:xfrm>
              <a:off x="3069835" y="615289"/>
              <a:ext cx="913754" cy="180279"/>
              <a:chOff x="3069835" y="615289"/>
              <a:chExt cx="913754" cy="180279"/>
            </a:xfrm>
            <a:solidFill>
              <a:srgbClr val="00639D"/>
            </a:solidFill>
          </p:grpSpPr>
          <p:sp>
            <p:nvSpPr>
              <p:cNvPr id="34" name="Freeform 33">
                <a:extLst>
                  <a:ext uri="{FF2B5EF4-FFF2-40B4-BE49-F238E27FC236}">
                    <a16:creationId xmlns:a16="http://schemas.microsoft.com/office/drawing/2014/main" id="{EA907D86-B520-EC16-8B25-CFACFA3D20A7}"/>
                  </a:ext>
                </a:extLst>
              </p:cNvPr>
              <p:cNvSpPr/>
              <p:nvPr/>
            </p:nvSpPr>
            <p:spPr>
              <a:xfrm>
                <a:off x="3069835" y="630642"/>
                <a:ext cx="33277" cy="122580"/>
              </a:xfrm>
              <a:custGeom>
                <a:avLst/>
                <a:gdLst>
                  <a:gd name="csX0" fmla="*/ 32408 w 33277"/>
                  <a:gd name="csY0" fmla="*/ 122085 h 122580"/>
                  <a:gd name="csX1" fmla="*/ 18253 w 33277"/>
                  <a:gd name="csY1" fmla="*/ 122085 h 122580"/>
                  <a:gd name="csX2" fmla="*/ 1614 w 33277"/>
                  <a:gd name="csY2" fmla="*/ 122580 h 122580"/>
                  <a:gd name="csX3" fmla="*/ 745 w 33277"/>
                  <a:gd name="csY3" fmla="*/ 121590 h 122580"/>
                  <a:gd name="csX4" fmla="*/ 1614 w 33277"/>
                  <a:gd name="csY4" fmla="*/ 73672 h 122580"/>
                  <a:gd name="csX5" fmla="*/ 1614 w 33277"/>
                  <a:gd name="csY5" fmla="*/ 61662 h 122580"/>
                  <a:gd name="csX6" fmla="*/ 0 w 33277"/>
                  <a:gd name="csY6" fmla="*/ 1486 h 122580"/>
                  <a:gd name="csX7" fmla="*/ 869 w 33277"/>
                  <a:gd name="csY7" fmla="*/ 495 h 122580"/>
                  <a:gd name="csX8" fmla="*/ 12789 w 33277"/>
                  <a:gd name="csY8" fmla="*/ 495 h 122580"/>
                  <a:gd name="csX9" fmla="*/ 32160 w 33277"/>
                  <a:gd name="csY9" fmla="*/ 0 h 122580"/>
                  <a:gd name="csX10" fmla="*/ 32905 w 33277"/>
                  <a:gd name="csY10" fmla="*/ 991 h 122580"/>
                  <a:gd name="csX11" fmla="*/ 32035 w 33277"/>
                  <a:gd name="csY11" fmla="*/ 72186 h 122580"/>
                  <a:gd name="csX12" fmla="*/ 33277 w 33277"/>
                  <a:gd name="csY12" fmla="*/ 121218 h 122580"/>
                  <a:gd name="csX13" fmla="*/ 32408 w 33277"/>
                  <a:gd name="csY13" fmla="*/ 122209 h 1225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77" h="122580">
                    <a:moveTo>
                      <a:pt x="32408" y="122085"/>
                    </a:moveTo>
                    <a:lnTo>
                      <a:pt x="18253" y="122085"/>
                    </a:lnTo>
                    <a:cubicBezTo>
                      <a:pt x="15024" y="122085"/>
                      <a:pt x="1614" y="122580"/>
                      <a:pt x="1614" y="122580"/>
                    </a:cubicBezTo>
                    <a:lnTo>
                      <a:pt x="745" y="121590"/>
                    </a:lnTo>
                    <a:cubicBezTo>
                      <a:pt x="1242" y="105617"/>
                      <a:pt x="1614" y="89645"/>
                      <a:pt x="1614" y="73672"/>
                    </a:cubicBezTo>
                    <a:lnTo>
                      <a:pt x="1614" y="61662"/>
                    </a:lnTo>
                    <a:cubicBezTo>
                      <a:pt x="1614" y="41603"/>
                      <a:pt x="1490" y="21421"/>
                      <a:pt x="0" y="1486"/>
                    </a:cubicBezTo>
                    <a:lnTo>
                      <a:pt x="869" y="495"/>
                    </a:lnTo>
                    <a:lnTo>
                      <a:pt x="12789" y="495"/>
                    </a:lnTo>
                    <a:cubicBezTo>
                      <a:pt x="18501" y="495"/>
                      <a:pt x="28559" y="124"/>
                      <a:pt x="32160" y="0"/>
                    </a:cubicBezTo>
                    <a:lnTo>
                      <a:pt x="32905" y="991"/>
                    </a:lnTo>
                    <a:cubicBezTo>
                      <a:pt x="32408" y="24640"/>
                      <a:pt x="32035" y="48413"/>
                      <a:pt x="32035" y="72186"/>
                    </a:cubicBezTo>
                    <a:cubicBezTo>
                      <a:pt x="32035" y="88530"/>
                      <a:pt x="32408" y="104998"/>
                      <a:pt x="33277" y="121218"/>
                    </a:cubicBezTo>
                    <a:lnTo>
                      <a:pt x="32408" y="122209"/>
                    </a:lnTo>
                    <a:close/>
                  </a:path>
                </a:pathLst>
              </a:custGeom>
              <a:solidFill>
                <a:srgbClr val="00639D"/>
              </a:solidFill>
              <a:ln w="12365" cap="flat">
                <a:noFill/>
                <a:prstDash val="solid"/>
                <a:miter/>
              </a:ln>
            </p:spPr>
            <p:txBody>
              <a:bodyPr/>
              <a:lstStyle/>
              <a:p>
                <a:endParaRPr lang="en-US"/>
              </a:p>
            </p:txBody>
          </p:sp>
          <p:sp>
            <p:nvSpPr>
              <p:cNvPr id="35" name="Freeform 34">
                <a:extLst>
                  <a:ext uri="{FF2B5EF4-FFF2-40B4-BE49-F238E27FC236}">
                    <a16:creationId xmlns:a16="http://schemas.microsoft.com/office/drawing/2014/main" id="{D987AB16-E7D2-3675-A953-EE9651F9AF0C}"/>
                  </a:ext>
                </a:extLst>
              </p:cNvPr>
              <p:cNvSpPr/>
              <p:nvPr/>
            </p:nvSpPr>
            <p:spPr>
              <a:xfrm>
                <a:off x="3127946"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3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3"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36" name="Freeform 35">
                <a:extLst>
                  <a:ext uri="{FF2B5EF4-FFF2-40B4-BE49-F238E27FC236}">
                    <a16:creationId xmlns:a16="http://schemas.microsoft.com/office/drawing/2014/main" id="{C64A6229-82D4-2308-6DEF-D6DE87F2740B}"/>
                  </a:ext>
                </a:extLst>
              </p:cNvPr>
              <p:cNvSpPr/>
              <p:nvPr/>
            </p:nvSpPr>
            <p:spPr>
              <a:xfrm>
                <a:off x="3225170"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37" name="Freeform 36">
                <a:extLst>
                  <a:ext uri="{FF2B5EF4-FFF2-40B4-BE49-F238E27FC236}">
                    <a16:creationId xmlns:a16="http://schemas.microsoft.com/office/drawing/2014/main" id="{E65576C7-A81A-8A26-B1F6-511FA9FDBDA1}"/>
                  </a:ext>
                </a:extLst>
              </p:cNvPr>
              <p:cNvSpPr/>
              <p:nvPr/>
            </p:nvSpPr>
            <p:spPr>
              <a:xfrm>
                <a:off x="3322394"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9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9"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38" name="Freeform 37">
                <a:extLst>
                  <a:ext uri="{FF2B5EF4-FFF2-40B4-BE49-F238E27FC236}">
                    <a16:creationId xmlns:a16="http://schemas.microsoft.com/office/drawing/2014/main" id="{B27BB6C9-C1AF-D14A-AC2D-6984CEED13A1}"/>
                  </a:ext>
                </a:extLst>
              </p:cNvPr>
              <p:cNvSpPr/>
              <p:nvPr/>
            </p:nvSpPr>
            <p:spPr>
              <a:xfrm>
                <a:off x="3450535" y="630147"/>
                <a:ext cx="124789" cy="123323"/>
              </a:xfrm>
              <a:custGeom>
                <a:avLst/>
                <a:gdLst>
                  <a:gd name="csX0" fmla="*/ 101197 w 124789"/>
                  <a:gd name="csY0" fmla="*/ 122580 h 123323"/>
                  <a:gd name="csX1" fmla="*/ 88532 w 124789"/>
                  <a:gd name="csY1" fmla="*/ 122580 h 123323"/>
                  <a:gd name="csX2" fmla="*/ 70403 w 124789"/>
                  <a:gd name="csY2" fmla="*/ 123323 h 123323"/>
                  <a:gd name="csX3" fmla="*/ 69162 w 124789"/>
                  <a:gd name="csY3" fmla="*/ 122333 h 123323"/>
                  <a:gd name="csX4" fmla="*/ 57738 w 124789"/>
                  <a:gd name="csY4" fmla="*/ 84692 h 123323"/>
                  <a:gd name="csX5" fmla="*/ 30918 w 124789"/>
                  <a:gd name="csY5" fmla="*/ 121961 h 123323"/>
                  <a:gd name="csX6" fmla="*/ 29552 w 124789"/>
                  <a:gd name="csY6" fmla="*/ 122828 h 123323"/>
                  <a:gd name="csX7" fmla="*/ 14279 w 124789"/>
                  <a:gd name="csY7" fmla="*/ 122704 h 123323"/>
                  <a:gd name="csX8" fmla="*/ 745 w 124789"/>
                  <a:gd name="csY8" fmla="*/ 123076 h 123323"/>
                  <a:gd name="csX9" fmla="*/ 0 w 124789"/>
                  <a:gd name="csY9" fmla="*/ 121466 h 123323"/>
                  <a:gd name="csX10" fmla="*/ 48798 w 124789"/>
                  <a:gd name="csY10" fmla="*/ 59681 h 123323"/>
                  <a:gd name="csX11" fmla="*/ 27690 w 124789"/>
                  <a:gd name="csY11" fmla="*/ 2600 h 123323"/>
                  <a:gd name="csX12" fmla="*/ 28683 w 124789"/>
                  <a:gd name="csY12" fmla="*/ 1238 h 123323"/>
                  <a:gd name="csX13" fmla="*/ 59601 w 124789"/>
                  <a:gd name="csY13" fmla="*/ 0 h 123323"/>
                  <a:gd name="csX14" fmla="*/ 60594 w 124789"/>
                  <a:gd name="csY14" fmla="*/ 1238 h 123323"/>
                  <a:gd name="csX15" fmla="*/ 70652 w 124789"/>
                  <a:gd name="csY15" fmla="*/ 36898 h 123323"/>
                  <a:gd name="csX16" fmla="*/ 95361 w 124789"/>
                  <a:gd name="csY16" fmla="*/ 1857 h 123323"/>
                  <a:gd name="csX17" fmla="*/ 96727 w 124789"/>
                  <a:gd name="csY17" fmla="*/ 867 h 123323"/>
                  <a:gd name="csX18" fmla="*/ 124044 w 124789"/>
                  <a:gd name="csY18" fmla="*/ 371 h 123323"/>
                  <a:gd name="csX19" fmla="*/ 124789 w 124789"/>
                  <a:gd name="csY19" fmla="*/ 2229 h 123323"/>
                  <a:gd name="csX20" fmla="*/ 78723 w 124789"/>
                  <a:gd name="csY20" fmla="*/ 60547 h 123323"/>
                  <a:gd name="csX21" fmla="*/ 101942 w 124789"/>
                  <a:gd name="csY21" fmla="*/ 121218 h 123323"/>
                  <a:gd name="csX22" fmla="*/ 100949 w 124789"/>
                  <a:gd name="csY22" fmla="*/ 122580 h 123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4789" h="123323">
                    <a:moveTo>
                      <a:pt x="101197" y="122580"/>
                    </a:moveTo>
                    <a:lnTo>
                      <a:pt x="88532" y="122580"/>
                    </a:lnTo>
                    <a:cubicBezTo>
                      <a:pt x="83565" y="122580"/>
                      <a:pt x="73632" y="123076"/>
                      <a:pt x="70403" y="123323"/>
                    </a:cubicBezTo>
                    <a:lnTo>
                      <a:pt x="69162" y="122333"/>
                    </a:lnTo>
                    <a:cubicBezTo>
                      <a:pt x="67672" y="116761"/>
                      <a:pt x="65685" y="110570"/>
                      <a:pt x="57738" y="84692"/>
                    </a:cubicBezTo>
                    <a:cubicBezTo>
                      <a:pt x="37375" y="112056"/>
                      <a:pt x="34270" y="116761"/>
                      <a:pt x="30918" y="121961"/>
                    </a:cubicBezTo>
                    <a:lnTo>
                      <a:pt x="29552" y="122828"/>
                    </a:lnTo>
                    <a:cubicBezTo>
                      <a:pt x="24585" y="122704"/>
                      <a:pt x="19122" y="122704"/>
                      <a:pt x="14279" y="122704"/>
                    </a:cubicBezTo>
                    <a:cubicBezTo>
                      <a:pt x="9809" y="122704"/>
                      <a:pt x="3353" y="123076"/>
                      <a:pt x="745" y="123076"/>
                    </a:cubicBezTo>
                    <a:lnTo>
                      <a:pt x="0" y="121466"/>
                    </a:lnTo>
                    <a:cubicBezTo>
                      <a:pt x="6208" y="113542"/>
                      <a:pt x="12417" y="106113"/>
                      <a:pt x="48798" y="59681"/>
                    </a:cubicBezTo>
                    <a:cubicBezTo>
                      <a:pt x="34767" y="21421"/>
                      <a:pt x="31166" y="11887"/>
                      <a:pt x="27690" y="2600"/>
                    </a:cubicBezTo>
                    <a:lnTo>
                      <a:pt x="28683" y="1238"/>
                    </a:lnTo>
                    <a:cubicBezTo>
                      <a:pt x="38865" y="1114"/>
                      <a:pt x="49295" y="743"/>
                      <a:pt x="59601" y="0"/>
                    </a:cubicBezTo>
                    <a:lnTo>
                      <a:pt x="60594" y="1238"/>
                    </a:lnTo>
                    <a:cubicBezTo>
                      <a:pt x="63822" y="13372"/>
                      <a:pt x="67051" y="25259"/>
                      <a:pt x="70652" y="36898"/>
                    </a:cubicBezTo>
                    <a:cubicBezTo>
                      <a:pt x="78598" y="24764"/>
                      <a:pt x="87663" y="14115"/>
                      <a:pt x="95361" y="1857"/>
                    </a:cubicBezTo>
                    <a:lnTo>
                      <a:pt x="96727" y="867"/>
                    </a:lnTo>
                    <a:cubicBezTo>
                      <a:pt x="105667" y="867"/>
                      <a:pt x="115104" y="867"/>
                      <a:pt x="124044" y="371"/>
                    </a:cubicBezTo>
                    <a:lnTo>
                      <a:pt x="124789" y="2229"/>
                    </a:lnTo>
                    <a:cubicBezTo>
                      <a:pt x="119202" y="8420"/>
                      <a:pt x="114235" y="15477"/>
                      <a:pt x="78723" y="60547"/>
                    </a:cubicBezTo>
                    <a:cubicBezTo>
                      <a:pt x="93995" y="101036"/>
                      <a:pt x="97348" y="111065"/>
                      <a:pt x="101942" y="121218"/>
                    </a:cubicBezTo>
                    <a:lnTo>
                      <a:pt x="100949" y="122580"/>
                    </a:lnTo>
                    <a:close/>
                  </a:path>
                </a:pathLst>
              </a:custGeom>
              <a:solidFill>
                <a:srgbClr val="00639D"/>
              </a:solidFill>
              <a:ln w="12365" cap="flat">
                <a:noFill/>
                <a:prstDash val="solid"/>
                <a:miter/>
              </a:ln>
            </p:spPr>
            <p:txBody>
              <a:bodyPr/>
              <a:lstStyle/>
              <a:p>
                <a:endParaRPr lang="en-US"/>
              </a:p>
            </p:txBody>
          </p:sp>
          <p:sp>
            <p:nvSpPr>
              <p:cNvPr id="39" name="Freeform 38">
                <a:extLst>
                  <a:ext uri="{FF2B5EF4-FFF2-40B4-BE49-F238E27FC236}">
                    <a16:creationId xmlns:a16="http://schemas.microsoft.com/office/drawing/2014/main" id="{608A7DE6-B28B-9B32-6944-54A05A67249B}"/>
                  </a:ext>
                </a:extLst>
              </p:cNvPr>
              <p:cNvSpPr/>
              <p:nvPr/>
            </p:nvSpPr>
            <p:spPr>
              <a:xfrm>
                <a:off x="3553471" y="658873"/>
                <a:ext cx="109888" cy="136695"/>
              </a:xfrm>
              <a:custGeom>
                <a:avLst/>
                <a:gdLst>
                  <a:gd name="csX0" fmla="*/ 30049 w 109888"/>
                  <a:gd name="csY0" fmla="*/ 136448 h 136695"/>
                  <a:gd name="csX1" fmla="*/ 18129 w 109888"/>
                  <a:gd name="csY1" fmla="*/ 136324 h 136695"/>
                  <a:gd name="csX2" fmla="*/ 869 w 109888"/>
                  <a:gd name="csY2" fmla="*/ 136696 h 136695"/>
                  <a:gd name="csX3" fmla="*/ 0 w 109888"/>
                  <a:gd name="csY3" fmla="*/ 135458 h 136695"/>
                  <a:gd name="csX4" fmla="*/ 28186 w 109888"/>
                  <a:gd name="csY4" fmla="*/ 6067 h 136695"/>
                  <a:gd name="csX5" fmla="*/ 29428 w 109888"/>
                  <a:gd name="csY5" fmla="*/ 4829 h 136695"/>
                  <a:gd name="csX6" fmla="*/ 58980 w 109888"/>
                  <a:gd name="csY6" fmla="*/ 0 h 136695"/>
                  <a:gd name="csX7" fmla="*/ 59973 w 109888"/>
                  <a:gd name="csY7" fmla="*/ 1362 h 136695"/>
                  <a:gd name="csX8" fmla="*/ 57862 w 109888"/>
                  <a:gd name="csY8" fmla="*/ 8915 h 136695"/>
                  <a:gd name="csX9" fmla="*/ 81330 w 109888"/>
                  <a:gd name="csY9" fmla="*/ 495 h 136695"/>
                  <a:gd name="csX10" fmla="*/ 109889 w 109888"/>
                  <a:gd name="csY10" fmla="*/ 35041 h 136695"/>
                  <a:gd name="csX11" fmla="*/ 74128 w 109888"/>
                  <a:gd name="csY11" fmla="*/ 89892 h 136695"/>
                  <a:gd name="csX12" fmla="*/ 45073 w 109888"/>
                  <a:gd name="csY12" fmla="*/ 94226 h 136695"/>
                  <a:gd name="csX13" fmla="*/ 39485 w 109888"/>
                  <a:gd name="csY13" fmla="*/ 94226 h 136695"/>
                  <a:gd name="csX14" fmla="*/ 31166 w 109888"/>
                  <a:gd name="csY14" fmla="*/ 135458 h 136695"/>
                  <a:gd name="csX15" fmla="*/ 29925 w 109888"/>
                  <a:gd name="csY15" fmla="*/ 136448 h 136695"/>
                  <a:gd name="csX16" fmla="*/ 43831 w 109888"/>
                  <a:gd name="csY16" fmla="*/ 75034 h 136695"/>
                  <a:gd name="csX17" fmla="*/ 47929 w 109888"/>
                  <a:gd name="csY17" fmla="*/ 75406 h 136695"/>
                  <a:gd name="csX18" fmla="*/ 64319 w 109888"/>
                  <a:gd name="csY18" fmla="*/ 70205 h 136695"/>
                  <a:gd name="csX19" fmla="*/ 80088 w 109888"/>
                  <a:gd name="csY19" fmla="*/ 37269 h 136695"/>
                  <a:gd name="csX20" fmla="*/ 67423 w 109888"/>
                  <a:gd name="csY20" fmla="*/ 21049 h 136695"/>
                  <a:gd name="csX21" fmla="*/ 54758 w 109888"/>
                  <a:gd name="csY21" fmla="*/ 25878 h 136695"/>
                  <a:gd name="csX22" fmla="*/ 43707 w 109888"/>
                  <a:gd name="csY22" fmla="*/ 75034 h 136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9888" h="136695">
                    <a:moveTo>
                      <a:pt x="30049" y="136448"/>
                    </a:moveTo>
                    <a:cubicBezTo>
                      <a:pt x="23840" y="136448"/>
                      <a:pt x="21729" y="136324"/>
                      <a:pt x="18129" y="136324"/>
                    </a:cubicBezTo>
                    <a:cubicBezTo>
                      <a:pt x="14900" y="136324"/>
                      <a:pt x="3104" y="136448"/>
                      <a:pt x="869" y="136696"/>
                    </a:cubicBezTo>
                    <a:lnTo>
                      <a:pt x="0" y="135458"/>
                    </a:lnTo>
                    <a:cubicBezTo>
                      <a:pt x="5712" y="113789"/>
                      <a:pt x="21978" y="50023"/>
                      <a:pt x="28186" y="6067"/>
                    </a:cubicBezTo>
                    <a:lnTo>
                      <a:pt x="29428" y="4829"/>
                    </a:lnTo>
                    <a:cubicBezTo>
                      <a:pt x="39237" y="3467"/>
                      <a:pt x="49171" y="1857"/>
                      <a:pt x="58980" y="0"/>
                    </a:cubicBezTo>
                    <a:lnTo>
                      <a:pt x="59973" y="1362"/>
                    </a:lnTo>
                    <a:lnTo>
                      <a:pt x="57862" y="8915"/>
                    </a:lnTo>
                    <a:cubicBezTo>
                      <a:pt x="61463" y="6686"/>
                      <a:pt x="69658" y="495"/>
                      <a:pt x="81330" y="495"/>
                    </a:cubicBezTo>
                    <a:cubicBezTo>
                      <a:pt x="93002" y="495"/>
                      <a:pt x="109889" y="8667"/>
                      <a:pt x="109889" y="35041"/>
                    </a:cubicBezTo>
                    <a:cubicBezTo>
                      <a:pt x="109889" y="58690"/>
                      <a:pt x="96603" y="81225"/>
                      <a:pt x="74128" y="89892"/>
                    </a:cubicBezTo>
                    <a:cubicBezTo>
                      <a:pt x="63202" y="93978"/>
                      <a:pt x="49171" y="94226"/>
                      <a:pt x="45073" y="94226"/>
                    </a:cubicBezTo>
                    <a:lnTo>
                      <a:pt x="39485" y="94226"/>
                    </a:lnTo>
                    <a:cubicBezTo>
                      <a:pt x="36754" y="107351"/>
                      <a:pt x="34146" y="120971"/>
                      <a:pt x="31166" y="135458"/>
                    </a:cubicBezTo>
                    <a:lnTo>
                      <a:pt x="29925" y="136448"/>
                    </a:lnTo>
                    <a:close/>
                    <a:moveTo>
                      <a:pt x="43831" y="75034"/>
                    </a:moveTo>
                    <a:cubicBezTo>
                      <a:pt x="45694" y="75406"/>
                      <a:pt x="47060" y="75406"/>
                      <a:pt x="47929" y="75406"/>
                    </a:cubicBezTo>
                    <a:cubicBezTo>
                      <a:pt x="50536" y="75406"/>
                      <a:pt x="57738" y="74663"/>
                      <a:pt x="64319" y="70205"/>
                    </a:cubicBezTo>
                    <a:cubicBezTo>
                      <a:pt x="74749" y="63148"/>
                      <a:pt x="80088" y="49527"/>
                      <a:pt x="80088" y="37269"/>
                    </a:cubicBezTo>
                    <a:cubicBezTo>
                      <a:pt x="80088" y="26745"/>
                      <a:pt x="74749" y="21049"/>
                      <a:pt x="67423" y="21049"/>
                    </a:cubicBezTo>
                    <a:cubicBezTo>
                      <a:pt x="62084" y="21049"/>
                      <a:pt x="58980" y="23154"/>
                      <a:pt x="54758" y="25878"/>
                    </a:cubicBezTo>
                    <a:lnTo>
                      <a:pt x="43707" y="75034"/>
                    </a:lnTo>
                    <a:close/>
                  </a:path>
                </a:pathLst>
              </a:custGeom>
              <a:solidFill>
                <a:srgbClr val="00639D"/>
              </a:solidFill>
              <a:ln w="12365" cap="flat">
                <a:noFill/>
                <a:prstDash val="solid"/>
                <a:miter/>
              </a:ln>
            </p:spPr>
            <p:txBody>
              <a:bodyPr/>
              <a:lstStyle/>
              <a:p>
                <a:endParaRPr lang="en-US"/>
              </a:p>
            </p:txBody>
          </p:sp>
          <p:sp>
            <p:nvSpPr>
              <p:cNvPr id="40" name="Freeform 39">
                <a:extLst>
                  <a:ext uri="{FF2B5EF4-FFF2-40B4-BE49-F238E27FC236}">
                    <a16:creationId xmlns:a16="http://schemas.microsoft.com/office/drawing/2014/main" id="{4F9F5E80-D6A4-FD72-208E-5D39B5E316BF}"/>
                  </a:ext>
                </a:extLst>
              </p:cNvPr>
              <p:cNvSpPr/>
              <p:nvPr/>
            </p:nvSpPr>
            <p:spPr>
              <a:xfrm>
                <a:off x="3668202" y="615289"/>
                <a:ext cx="59849" cy="137810"/>
              </a:xfrm>
              <a:custGeom>
                <a:avLst/>
                <a:gdLst>
                  <a:gd name="csX0" fmla="*/ 29428 w 59849"/>
                  <a:gd name="csY0" fmla="*/ 137315 h 137810"/>
                  <a:gd name="csX1" fmla="*/ 745 w 59849"/>
                  <a:gd name="csY1" fmla="*/ 137810 h 137810"/>
                  <a:gd name="csX2" fmla="*/ 0 w 59849"/>
                  <a:gd name="csY2" fmla="*/ 136820 h 137810"/>
                  <a:gd name="csX3" fmla="*/ 27317 w 59849"/>
                  <a:gd name="csY3" fmla="*/ 6191 h 137810"/>
                  <a:gd name="csX4" fmla="*/ 28683 w 59849"/>
                  <a:gd name="csY4" fmla="*/ 4953 h 137810"/>
                  <a:gd name="csX5" fmla="*/ 58980 w 59849"/>
                  <a:gd name="csY5" fmla="*/ 0 h 137810"/>
                  <a:gd name="csX6" fmla="*/ 59849 w 59849"/>
                  <a:gd name="csY6" fmla="*/ 1362 h 137810"/>
                  <a:gd name="csX7" fmla="*/ 30670 w 59849"/>
                  <a:gd name="csY7" fmla="*/ 136448 h 137810"/>
                  <a:gd name="csX8" fmla="*/ 29428 w 59849"/>
                  <a:gd name="csY8" fmla="*/ 137315 h 137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9849" h="137810">
                    <a:moveTo>
                      <a:pt x="29428" y="137315"/>
                    </a:moveTo>
                    <a:cubicBezTo>
                      <a:pt x="19743" y="137315"/>
                      <a:pt x="10182" y="137439"/>
                      <a:pt x="745" y="137810"/>
                    </a:cubicBezTo>
                    <a:lnTo>
                      <a:pt x="0" y="136820"/>
                    </a:lnTo>
                    <a:cubicBezTo>
                      <a:pt x="11424" y="88035"/>
                      <a:pt x="24710" y="33307"/>
                      <a:pt x="27317" y="6191"/>
                    </a:cubicBezTo>
                    <a:lnTo>
                      <a:pt x="28683" y="4953"/>
                    </a:lnTo>
                    <a:cubicBezTo>
                      <a:pt x="38368" y="3467"/>
                      <a:pt x="48922" y="1857"/>
                      <a:pt x="58980" y="0"/>
                    </a:cubicBezTo>
                    <a:lnTo>
                      <a:pt x="59849" y="1362"/>
                    </a:lnTo>
                    <a:cubicBezTo>
                      <a:pt x="49295" y="47051"/>
                      <a:pt x="36009" y="104874"/>
                      <a:pt x="30670" y="136448"/>
                    </a:cubicBezTo>
                    <a:lnTo>
                      <a:pt x="29428" y="137315"/>
                    </a:lnTo>
                    <a:close/>
                  </a:path>
                </a:pathLst>
              </a:custGeom>
              <a:solidFill>
                <a:srgbClr val="00639D"/>
              </a:solidFill>
              <a:ln w="12365" cap="flat">
                <a:noFill/>
                <a:prstDash val="solid"/>
                <a:miter/>
              </a:ln>
            </p:spPr>
            <p:txBody>
              <a:bodyPr/>
              <a:lstStyle/>
              <a:p>
                <a:endParaRPr lang="en-US"/>
              </a:p>
            </p:txBody>
          </p:sp>
          <p:sp>
            <p:nvSpPr>
              <p:cNvPr id="41" name="Freeform 40">
                <a:extLst>
                  <a:ext uri="{FF2B5EF4-FFF2-40B4-BE49-F238E27FC236}">
                    <a16:creationId xmlns:a16="http://schemas.microsoft.com/office/drawing/2014/main" id="{673A8E3A-2610-CB91-C1FB-DED47CF31B7A}"/>
                  </a:ext>
                </a:extLst>
              </p:cNvPr>
              <p:cNvSpPr/>
              <p:nvPr/>
            </p:nvSpPr>
            <p:spPr>
              <a:xfrm>
                <a:off x="3723209" y="659245"/>
                <a:ext cx="94243" cy="95587"/>
              </a:xfrm>
              <a:custGeom>
                <a:avLst/>
                <a:gdLst>
                  <a:gd name="csX0" fmla="*/ 54634 w 94243"/>
                  <a:gd name="csY0" fmla="*/ 0 h 95587"/>
                  <a:gd name="csX1" fmla="*/ 94244 w 94243"/>
                  <a:gd name="csY1" fmla="*/ 37146 h 95587"/>
                  <a:gd name="csX2" fmla="*/ 41348 w 94243"/>
                  <a:gd name="csY2" fmla="*/ 95588 h 95587"/>
                  <a:gd name="csX3" fmla="*/ 0 w 94243"/>
                  <a:gd name="csY3" fmla="*/ 57947 h 95587"/>
                  <a:gd name="csX4" fmla="*/ 54634 w 94243"/>
                  <a:gd name="csY4" fmla="*/ 0 h 95587"/>
                  <a:gd name="csX5" fmla="*/ 41845 w 94243"/>
                  <a:gd name="csY5" fmla="*/ 77263 h 95587"/>
                  <a:gd name="csX6" fmla="*/ 65561 w 94243"/>
                  <a:gd name="csY6" fmla="*/ 33307 h 95587"/>
                  <a:gd name="csX7" fmla="*/ 52647 w 94243"/>
                  <a:gd name="csY7" fmla="*/ 18325 h 95587"/>
                  <a:gd name="csX8" fmla="*/ 28931 w 94243"/>
                  <a:gd name="csY8" fmla="*/ 61909 h 95587"/>
                  <a:gd name="csX9" fmla="*/ 41845 w 94243"/>
                  <a:gd name="csY9" fmla="*/ 77263 h 95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243" h="95587">
                    <a:moveTo>
                      <a:pt x="54634" y="0"/>
                    </a:moveTo>
                    <a:cubicBezTo>
                      <a:pt x="65561" y="0"/>
                      <a:pt x="94244" y="4457"/>
                      <a:pt x="94244" y="37146"/>
                    </a:cubicBezTo>
                    <a:cubicBezTo>
                      <a:pt x="94244" y="71443"/>
                      <a:pt x="74998" y="95588"/>
                      <a:pt x="41348" y="95588"/>
                    </a:cubicBezTo>
                    <a:cubicBezTo>
                      <a:pt x="7698" y="95588"/>
                      <a:pt x="0" y="74044"/>
                      <a:pt x="0" y="57947"/>
                    </a:cubicBezTo>
                    <a:cubicBezTo>
                      <a:pt x="0" y="46556"/>
                      <a:pt x="4718" y="0"/>
                      <a:pt x="54634" y="0"/>
                    </a:cubicBezTo>
                    <a:close/>
                    <a:moveTo>
                      <a:pt x="41845" y="77263"/>
                    </a:moveTo>
                    <a:cubicBezTo>
                      <a:pt x="60222" y="77263"/>
                      <a:pt x="65561" y="45689"/>
                      <a:pt x="65561" y="33307"/>
                    </a:cubicBezTo>
                    <a:cubicBezTo>
                      <a:pt x="65561" y="27488"/>
                      <a:pt x="63822" y="18325"/>
                      <a:pt x="52647" y="18325"/>
                    </a:cubicBezTo>
                    <a:cubicBezTo>
                      <a:pt x="31911" y="18325"/>
                      <a:pt x="28931" y="56585"/>
                      <a:pt x="28931" y="61909"/>
                    </a:cubicBezTo>
                    <a:cubicBezTo>
                      <a:pt x="28931" y="73672"/>
                      <a:pt x="35388" y="77263"/>
                      <a:pt x="41845" y="77263"/>
                    </a:cubicBezTo>
                    <a:close/>
                  </a:path>
                </a:pathLst>
              </a:custGeom>
              <a:solidFill>
                <a:srgbClr val="00639D"/>
              </a:solidFill>
              <a:ln w="12365" cap="flat">
                <a:noFill/>
                <a:prstDash val="solid"/>
                <a:miter/>
              </a:ln>
            </p:spPr>
            <p:txBody>
              <a:bodyPr/>
              <a:lstStyle/>
              <a:p>
                <a:endParaRPr lang="en-US"/>
              </a:p>
            </p:txBody>
          </p:sp>
          <p:sp>
            <p:nvSpPr>
              <p:cNvPr id="42" name="Freeform 41">
                <a:extLst>
                  <a:ext uri="{FF2B5EF4-FFF2-40B4-BE49-F238E27FC236}">
                    <a16:creationId xmlns:a16="http://schemas.microsoft.com/office/drawing/2014/main" id="{9104E116-5474-D82B-844F-1DAEDE28E912}"/>
                  </a:ext>
                </a:extLst>
              </p:cNvPr>
              <p:cNvSpPr/>
              <p:nvPr/>
            </p:nvSpPr>
            <p:spPr>
              <a:xfrm>
                <a:off x="3822419" y="659245"/>
                <a:ext cx="80461" cy="94225"/>
              </a:xfrm>
              <a:custGeom>
                <a:avLst/>
                <a:gdLst>
                  <a:gd name="csX0" fmla="*/ 80461 w 80461"/>
                  <a:gd name="csY0" fmla="*/ 3962 h 94225"/>
                  <a:gd name="csX1" fmla="*/ 68541 w 80461"/>
                  <a:gd name="csY1" fmla="*/ 31574 h 94225"/>
                  <a:gd name="csX2" fmla="*/ 66803 w 80461"/>
                  <a:gd name="csY2" fmla="*/ 31945 h 94225"/>
                  <a:gd name="csX3" fmla="*/ 57987 w 80461"/>
                  <a:gd name="csY3" fmla="*/ 28354 h 94225"/>
                  <a:gd name="csX4" fmla="*/ 39113 w 80461"/>
                  <a:gd name="csY4" fmla="*/ 54109 h 94225"/>
                  <a:gd name="csX5" fmla="*/ 34146 w 80461"/>
                  <a:gd name="csY5" fmla="*/ 77263 h 94225"/>
                  <a:gd name="csX6" fmla="*/ 31042 w 80461"/>
                  <a:gd name="csY6" fmla="*/ 92493 h 94225"/>
                  <a:gd name="csX7" fmla="*/ 29800 w 80461"/>
                  <a:gd name="csY7" fmla="*/ 93483 h 94225"/>
                  <a:gd name="csX8" fmla="*/ 869 w 80461"/>
                  <a:gd name="csY8" fmla="*/ 94226 h 94225"/>
                  <a:gd name="csX9" fmla="*/ 0 w 80461"/>
                  <a:gd name="csY9" fmla="*/ 92988 h 94225"/>
                  <a:gd name="csX10" fmla="*/ 18998 w 80461"/>
                  <a:gd name="csY10" fmla="*/ 5819 h 94225"/>
                  <a:gd name="csX11" fmla="*/ 20239 w 80461"/>
                  <a:gd name="csY11" fmla="*/ 4829 h 94225"/>
                  <a:gd name="csX12" fmla="*/ 50536 w 80461"/>
                  <a:gd name="csY12" fmla="*/ 0 h 94225"/>
                  <a:gd name="csX13" fmla="*/ 51406 w 80461"/>
                  <a:gd name="csY13" fmla="*/ 1238 h 94225"/>
                  <a:gd name="csX14" fmla="*/ 46191 w 80461"/>
                  <a:gd name="csY14" fmla="*/ 20554 h 94225"/>
                  <a:gd name="csX15" fmla="*/ 71397 w 80461"/>
                  <a:gd name="csY15" fmla="*/ 248 h 94225"/>
                  <a:gd name="csX16" fmla="*/ 79716 w 80461"/>
                  <a:gd name="csY16" fmla="*/ 2476 h 94225"/>
                  <a:gd name="csX17" fmla="*/ 80461 w 80461"/>
                  <a:gd name="csY17" fmla="*/ 4210 h 94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0461" h="94225">
                    <a:moveTo>
                      <a:pt x="80461" y="3962"/>
                    </a:moveTo>
                    <a:cubicBezTo>
                      <a:pt x="76364" y="13125"/>
                      <a:pt x="72390" y="22287"/>
                      <a:pt x="68541" y="31574"/>
                    </a:cubicBezTo>
                    <a:lnTo>
                      <a:pt x="66803" y="31945"/>
                    </a:lnTo>
                    <a:cubicBezTo>
                      <a:pt x="65561" y="31078"/>
                      <a:pt x="61836" y="28354"/>
                      <a:pt x="57987" y="28354"/>
                    </a:cubicBezTo>
                    <a:cubicBezTo>
                      <a:pt x="45694" y="28354"/>
                      <a:pt x="42093" y="40736"/>
                      <a:pt x="39113" y="54109"/>
                    </a:cubicBezTo>
                    <a:lnTo>
                      <a:pt x="34146" y="77263"/>
                    </a:lnTo>
                    <a:cubicBezTo>
                      <a:pt x="33153" y="82216"/>
                      <a:pt x="32284" y="87416"/>
                      <a:pt x="31042" y="92493"/>
                    </a:cubicBezTo>
                    <a:lnTo>
                      <a:pt x="29800" y="93483"/>
                    </a:lnTo>
                    <a:cubicBezTo>
                      <a:pt x="20115" y="93483"/>
                      <a:pt x="10430" y="93855"/>
                      <a:pt x="869" y="94226"/>
                    </a:cubicBezTo>
                    <a:lnTo>
                      <a:pt x="0" y="92988"/>
                    </a:lnTo>
                    <a:cubicBezTo>
                      <a:pt x="12417" y="45937"/>
                      <a:pt x="18129" y="15725"/>
                      <a:pt x="18998" y="5819"/>
                    </a:cubicBezTo>
                    <a:lnTo>
                      <a:pt x="20239" y="4829"/>
                    </a:lnTo>
                    <a:cubicBezTo>
                      <a:pt x="30421" y="3467"/>
                      <a:pt x="40355" y="1857"/>
                      <a:pt x="50536" y="0"/>
                    </a:cubicBezTo>
                    <a:lnTo>
                      <a:pt x="51406" y="1238"/>
                    </a:lnTo>
                    <a:cubicBezTo>
                      <a:pt x="49543" y="7553"/>
                      <a:pt x="47805" y="14115"/>
                      <a:pt x="46191" y="20554"/>
                    </a:cubicBezTo>
                    <a:cubicBezTo>
                      <a:pt x="52647" y="6934"/>
                      <a:pt x="62457" y="248"/>
                      <a:pt x="71397" y="248"/>
                    </a:cubicBezTo>
                    <a:cubicBezTo>
                      <a:pt x="75494" y="248"/>
                      <a:pt x="78350" y="1610"/>
                      <a:pt x="79716" y="2476"/>
                    </a:cubicBezTo>
                    <a:lnTo>
                      <a:pt x="80461" y="4210"/>
                    </a:lnTo>
                    <a:close/>
                  </a:path>
                </a:pathLst>
              </a:custGeom>
              <a:solidFill>
                <a:srgbClr val="00639D"/>
              </a:solidFill>
              <a:ln w="12365" cap="flat">
                <a:noFill/>
                <a:prstDash val="solid"/>
                <a:miter/>
              </a:ln>
            </p:spPr>
            <p:txBody>
              <a:bodyPr/>
              <a:lstStyle/>
              <a:p>
                <a:endParaRPr lang="en-US"/>
              </a:p>
            </p:txBody>
          </p:sp>
          <p:sp>
            <p:nvSpPr>
              <p:cNvPr id="43" name="Freeform 42">
                <a:extLst>
                  <a:ext uri="{FF2B5EF4-FFF2-40B4-BE49-F238E27FC236}">
                    <a16:creationId xmlns:a16="http://schemas.microsoft.com/office/drawing/2014/main" id="{FC7A9B5A-BDC9-D880-BF51-5A1CC69DF625}"/>
                  </a:ext>
                </a:extLst>
              </p:cNvPr>
              <p:cNvSpPr/>
              <p:nvPr/>
            </p:nvSpPr>
            <p:spPr>
              <a:xfrm>
                <a:off x="3896548" y="659368"/>
                <a:ext cx="87041" cy="95464"/>
              </a:xfrm>
              <a:custGeom>
                <a:avLst/>
                <a:gdLst>
                  <a:gd name="csX0" fmla="*/ 72763 w 87041"/>
                  <a:gd name="csY0" fmla="*/ 89273 h 95464"/>
                  <a:gd name="csX1" fmla="*/ 42962 w 87041"/>
                  <a:gd name="csY1" fmla="*/ 95464 h 95464"/>
                  <a:gd name="csX2" fmla="*/ 0 w 87041"/>
                  <a:gd name="csY2" fmla="*/ 57576 h 95464"/>
                  <a:gd name="csX3" fmla="*/ 52399 w 87041"/>
                  <a:gd name="csY3" fmla="*/ 0 h 95464"/>
                  <a:gd name="csX4" fmla="*/ 87042 w 87041"/>
                  <a:gd name="csY4" fmla="*/ 31078 h 95464"/>
                  <a:gd name="csX5" fmla="*/ 83938 w 87041"/>
                  <a:gd name="csY5" fmla="*/ 52499 h 95464"/>
                  <a:gd name="csX6" fmla="*/ 82696 w 87041"/>
                  <a:gd name="csY6" fmla="*/ 53490 h 95464"/>
                  <a:gd name="csX7" fmla="*/ 80089 w 87041"/>
                  <a:gd name="csY7" fmla="*/ 53490 h 95464"/>
                  <a:gd name="csX8" fmla="*/ 28062 w 87041"/>
                  <a:gd name="csY8" fmla="*/ 53985 h 95464"/>
                  <a:gd name="csX9" fmla="*/ 27690 w 87041"/>
                  <a:gd name="csY9" fmla="*/ 58814 h 95464"/>
                  <a:gd name="csX10" fmla="*/ 48053 w 87041"/>
                  <a:gd name="csY10" fmla="*/ 75529 h 95464"/>
                  <a:gd name="csX11" fmla="*/ 77854 w 87041"/>
                  <a:gd name="csY11" fmla="*/ 65748 h 95464"/>
                  <a:gd name="csX12" fmla="*/ 79468 w 87041"/>
                  <a:gd name="csY12" fmla="*/ 66738 h 95464"/>
                  <a:gd name="csX13" fmla="*/ 73632 w 87041"/>
                  <a:gd name="csY13" fmla="*/ 88283 h 95464"/>
                  <a:gd name="csX14" fmla="*/ 72763 w 87041"/>
                  <a:gd name="csY14" fmla="*/ 89273 h 95464"/>
                  <a:gd name="csX15" fmla="*/ 61836 w 87041"/>
                  <a:gd name="csY15" fmla="*/ 36279 h 95464"/>
                  <a:gd name="csX16" fmla="*/ 62829 w 87041"/>
                  <a:gd name="csY16" fmla="*/ 28850 h 95464"/>
                  <a:gd name="csX17" fmla="*/ 51281 w 87041"/>
                  <a:gd name="csY17" fmla="*/ 17087 h 95464"/>
                  <a:gd name="csX18" fmla="*/ 30918 w 87041"/>
                  <a:gd name="csY18" fmla="*/ 36526 h 95464"/>
                  <a:gd name="csX19" fmla="*/ 61836 w 87041"/>
                  <a:gd name="csY19" fmla="*/ 36155 h 95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7041" h="95464">
                    <a:moveTo>
                      <a:pt x="72763" y="89273"/>
                    </a:moveTo>
                    <a:cubicBezTo>
                      <a:pt x="66306" y="92369"/>
                      <a:pt x="56993" y="95464"/>
                      <a:pt x="42962" y="95464"/>
                    </a:cubicBezTo>
                    <a:cubicBezTo>
                      <a:pt x="7823" y="95464"/>
                      <a:pt x="0" y="75158"/>
                      <a:pt x="0" y="57576"/>
                    </a:cubicBezTo>
                    <a:cubicBezTo>
                      <a:pt x="0" y="32440"/>
                      <a:pt x="14652" y="0"/>
                      <a:pt x="52399" y="0"/>
                    </a:cubicBezTo>
                    <a:cubicBezTo>
                      <a:pt x="71769" y="0"/>
                      <a:pt x="87042" y="9534"/>
                      <a:pt x="87042" y="31078"/>
                    </a:cubicBezTo>
                    <a:cubicBezTo>
                      <a:pt x="87042" y="40365"/>
                      <a:pt x="84931" y="49651"/>
                      <a:pt x="83938" y="52499"/>
                    </a:cubicBezTo>
                    <a:lnTo>
                      <a:pt x="82696" y="53490"/>
                    </a:lnTo>
                    <a:lnTo>
                      <a:pt x="80089" y="53490"/>
                    </a:lnTo>
                    <a:cubicBezTo>
                      <a:pt x="62084" y="53490"/>
                      <a:pt x="46315" y="53490"/>
                      <a:pt x="28062" y="53985"/>
                    </a:cubicBezTo>
                    <a:cubicBezTo>
                      <a:pt x="27690" y="56461"/>
                      <a:pt x="27690" y="57576"/>
                      <a:pt x="27690" y="58814"/>
                    </a:cubicBezTo>
                    <a:cubicBezTo>
                      <a:pt x="27690" y="71939"/>
                      <a:pt x="37871" y="75529"/>
                      <a:pt x="48053" y="75529"/>
                    </a:cubicBezTo>
                    <a:cubicBezTo>
                      <a:pt x="51654" y="75529"/>
                      <a:pt x="65313" y="75034"/>
                      <a:pt x="77854" y="65748"/>
                    </a:cubicBezTo>
                    <a:lnTo>
                      <a:pt x="79468" y="66738"/>
                    </a:lnTo>
                    <a:cubicBezTo>
                      <a:pt x="77108" y="74663"/>
                      <a:pt x="75494" y="80234"/>
                      <a:pt x="73632" y="88283"/>
                    </a:cubicBezTo>
                    <a:lnTo>
                      <a:pt x="72763" y="89273"/>
                    </a:lnTo>
                    <a:close/>
                    <a:moveTo>
                      <a:pt x="61836" y="36279"/>
                    </a:moveTo>
                    <a:cubicBezTo>
                      <a:pt x="62705" y="32688"/>
                      <a:pt x="62829" y="30212"/>
                      <a:pt x="62829" y="28850"/>
                    </a:cubicBezTo>
                    <a:cubicBezTo>
                      <a:pt x="62829" y="18697"/>
                      <a:pt x="54758" y="17087"/>
                      <a:pt x="51281" y="17087"/>
                    </a:cubicBezTo>
                    <a:cubicBezTo>
                      <a:pt x="43956" y="17087"/>
                      <a:pt x="35512" y="21544"/>
                      <a:pt x="30918" y="36526"/>
                    </a:cubicBezTo>
                    <a:lnTo>
                      <a:pt x="61836" y="36155"/>
                    </a:lnTo>
                    <a:close/>
                  </a:path>
                </a:pathLst>
              </a:custGeom>
              <a:solidFill>
                <a:srgbClr val="00639D"/>
              </a:solidFill>
              <a:ln w="12365" cap="flat">
                <a:noFill/>
                <a:prstDash val="solid"/>
                <a:miter/>
              </a:ln>
            </p:spPr>
            <p:txBody>
              <a:bodyPr/>
              <a:lstStyle/>
              <a:p>
                <a:endParaRPr lang="en-US"/>
              </a:p>
            </p:txBody>
          </p:sp>
        </p:grpSp>
        <p:grpSp>
          <p:nvGrpSpPr>
            <p:cNvPr id="9" name="Picture 21">
              <a:extLst>
                <a:ext uri="{FF2B5EF4-FFF2-40B4-BE49-F238E27FC236}">
                  <a16:creationId xmlns:a16="http://schemas.microsoft.com/office/drawing/2014/main" id="{A4A46278-79D9-B297-9D66-29F623FEE78F}"/>
                </a:ext>
              </a:extLst>
            </p:cNvPr>
            <p:cNvGrpSpPr/>
            <p:nvPr/>
          </p:nvGrpSpPr>
          <p:grpSpPr>
            <a:xfrm>
              <a:off x="4214294" y="1124803"/>
              <a:ext cx="585329" cy="166412"/>
              <a:chOff x="4214294" y="1124803"/>
              <a:chExt cx="585329" cy="166412"/>
            </a:xfrm>
            <a:solidFill>
              <a:srgbClr val="E77725"/>
            </a:solidFill>
          </p:grpSpPr>
          <p:sp>
            <p:nvSpPr>
              <p:cNvPr id="29" name="Freeform 28">
                <a:extLst>
                  <a:ext uri="{FF2B5EF4-FFF2-40B4-BE49-F238E27FC236}">
                    <a16:creationId xmlns:a16="http://schemas.microsoft.com/office/drawing/2014/main" id="{BB5B897A-8347-695B-3750-CAAD9B6E6023}"/>
                  </a:ext>
                </a:extLst>
              </p:cNvPr>
              <p:cNvSpPr/>
              <p:nvPr/>
            </p:nvSpPr>
            <p:spPr>
              <a:xfrm>
                <a:off x="4214294" y="1124803"/>
                <a:ext cx="109392" cy="166412"/>
              </a:xfrm>
              <a:custGeom>
                <a:avLst/>
                <a:gdLst>
                  <a:gd name="csX0" fmla="*/ 0 w 109392"/>
                  <a:gd name="csY0" fmla="*/ 156011 h 166412"/>
                  <a:gd name="csX1" fmla="*/ 1614 w 109392"/>
                  <a:gd name="csY1" fmla="*/ 124190 h 166412"/>
                  <a:gd name="csX2" fmla="*/ 3601 w 109392"/>
                  <a:gd name="csY2" fmla="*/ 123571 h 166412"/>
                  <a:gd name="csX3" fmla="*/ 42838 w 109392"/>
                  <a:gd name="csY3" fmla="*/ 137563 h 166412"/>
                  <a:gd name="csX4" fmla="*/ 69783 w 109392"/>
                  <a:gd name="csY4" fmla="*/ 118866 h 166412"/>
                  <a:gd name="csX5" fmla="*/ 43086 w 109392"/>
                  <a:gd name="csY5" fmla="*/ 95093 h 166412"/>
                  <a:gd name="csX6" fmla="*/ 34643 w 109392"/>
                  <a:gd name="csY6" fmla="*/ 91502 h 166412"/>
                  <a:gd name="csX7" fmla="*/ 621 w 109392"/>
                  <a:gd name="csY7" fmla="*/ 47918 h 166412"/>
                  <a:gd name="csX8" fmla="*/ 57490 w 109392"/>
                  <a:gd name="csY8" fmla="*/ 0 h 166412"/>
                  <a:gd name="csX9" fmla="*/ 100080 w 109392"/>
                  <a:gd name="csY9" fmla="*/ 8420 h 166412"/>
                  <a:gd name="csX10" fmla="*/ 101197 w 109392"/>
                  <a:gd name="csY10" fmla="*/ 9782 h 166412"/>
                  <a:gd name="csX11" fmla="*/ 99210 w 109392"/>
                  <a:gd name="csY11" fmla="*/ 39622 h 166412"/>
                  <a:gd name="csX12" fmla="*/ 97224 w 109392"/>
                  <a:gd name="csY12" fmla="*/ 40489 h 166412"/>
                  <a:gd name="csX13" fmla="*/ 62581 w 109392"/>
                  <a:gd name="csY13" fmla="*/ 27859 h 166412"/>
                  <a:gd name="csX14" fmla="*/ 39982 w 109392"/>
                  <a:gd name="csY14" fmla="*/ 43213 h 166412"/>
                  <a:gd name="csX15" fmla="*/ 64195 w 109392"/>
                  <a:gd name="csY15" fmla="*/ 63767 h 166412"/>
                  <a:gd name="csX16" fmla="*/ 75122 w 109392"/>
                  <a:gd name="csY16" fmla="*/ 68100 h 166412"/>
                  <a:gd name="csX17" fmla="*/ 109392 w 109392"/>
                  <a:gd name="csY17" fmla="*/ 115151 h 166412"/>
                  <a:gd name="csX18" fmla="*/ 47929 w 109392"/>
                  <a:gd name="csY18" fmla="*/ 166412 h 166412"/>
                  <a:gd name="csX19" fmla="*/ 1490 w 109392"/>
                  <a:gd name="csY19" fmla="*/ 158116 h 166412"/>
                  <a:gd name="csX20" fmla="*/ 124 w 109392"/>
                  <a:gd name="csY20" fmla="*/ 156259 h 1664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392" h="166412">
                    <a:moveTo>
                      <a:pt x="0" y="156011"/>
                    </a:moveTo>
                    <a:cubicBezTo>
                      <a:pt x="869" y="144249"/>
                      <a:pt x="1366" y="135953"/>
                      <a:pt x="1614" y="124190"/>
                    </a:cubicBezTo>
                    <a:lnTo>
                      <a:pt x="3601" y="123571"/>
                    </a:lnTo>
                    <a:cubicBezTo>
                      <a:pt x="12168" y="130133"/>
                      <a:pt x="23344" y="137563"/>
                      <a:pt x="42838" y="137563"/>
                    </a:cubicBezTo>
                    <a:cubicBezTo>
                      <a:pt x="59849" y="137563"/>
                      <a:pt x="69783" y="129638"/>
                      <a:pt x="69783" y="118866"/>
                    </a:cubicBezTo>
                    <a:cubicBezTo>
                      <a:pt x="69783" y="108094"/>
                      <a:pt x="59849" y="102398"/>
                      <a:pt x="43086" y="95093"/>
                    </a:cubicBezTo>
                    <a:lnTo>
                      <a:pt x="34643" y="91502"/>
                    </a:lnTo>
                    <a:cubicBezTo>
                      <a:pt x="22226" y="86054"/>
                      <a:pt x="621" y="75406"/>
                      <a:pt x="621" y="47918"/>
                    </a:cubicBezTo>
                    <a:cubicBezTo>
                      <a:pt x="621" y="20430"/>
                      <a:pt x="19246" y="0"/>
                      <a:pt x="57490" y="0"/>
                    </a:cubicBezTo>
                    <a:cubicBezTo>
                      <a:pt x="78598" y="0"/>
                      <a:pt x="90394" y="4086"/>
                      <a:pt x="100080" y="8420"/>
                    </a:cubicBezTo>
                    <a:lnTo>
                      <a:pt x="101197" y="9782"/>
                    </a:lnTo>
                    <a:cubicBezTo>
                      <a:pt x="100328" y="20430"/>
                      <a:pt x="99583" y="28478"/>
                      <a:pt x="99210" y="39622"/>
                    </a:cubicBezTo>
                    <a:lnTo>
                      <a:pt x="97224" y="40489"/>
                    </a:lnTo>
                    <a:cubicBezTo>
                      <a:pt x="82448" y="28974"/>
                      <a:pt x="67796" y="27859"/>
                      <a:pt x="62581" y="27859"/>
                    </a:cubicBezTo>
                    <a:cubicBezTo>
                      <a:pt x="47805" y="27859"/>
                      <a:pt x="39982" y="34917"/>
                      <a:pt x="39982" y="43213"/>
                    </a:cubicBezTo>
                    <a:cubicBezTo>
                      <a:pt x="39982" y="54109"/>
                      <a:pt x="50164" y="58071"/>
                      <a:pt x="64195" y="63767"/>
                    </a:cubicBezTo>
                    <a:lnTo>
                      <a:pt x="75122" y="68100"/>
                    </a:lnTo>
                    <a:cubicBezTo>
                      <a:pt x="95485" y="76272"/>
                      <a:pt x="109392" y="90016"/>
                      <a:pt x="109392" y="115151"/>
                    </a:cubicBezTo>
                    <a:cubicBezTo>
                      <a:pt x="109392" y="146106"/>
                      <a:pt x="86545" y="166412"/>
                      <a:pt x="47929" y="166412"/>
                    </a:cubicBezTo>
                    <a:cubicBezTo>
                      <a:pt x="23716" y="166412"/>
                      <a:pt x="11920" y="161955"/>
                      <a:pt x="1490" y="158116"/>
                    </a:cubicBezTo>
                    <a:lnTo>
                      <a:pt x="124" y="156259"/>
                    </a:lnTo>
                    <a:close/>
                  </a:path>
                </a:pathLst>
              </a:custGeom>
              <a:solidFill>
                <a:srgbClr val="E77725"/>
              </a:solidFill>
              <a:ln w="12365" cap="flat">
                <a:noFill/>
                <a:prstDash val="solid"/>
                <a:miter/>
              </a:ln>
            </p:spPr>
            <p:txBody>
              <a:bodyPr/>
              <a:lstStyle/>
              <a:p>
                <a:endParaRPr lang="en-US"/>
              </a:p>
            </p:txBody>
          </p:sp>
          <p:sp>
            <p:nvSpPr>
              <p:cNvPr id="30" name="Freeform 29">
                <a:extLst>
                  <a:ext uri="{FF2B5EF4-FFF2-40B4-BE49-F238E27FC236}">
                    <a16:creationId xmlns:a16="http://schemas.microsoft.com/office/drawing/2014/main" id="{8EF2AE37-9A6B-1B0F-7A22-670EA2788A80}"/>
                  </a:ext>
                </a:extLst>
              </p:cNvPr>
              <p:cNvSpPr/>
              <p:nvPr/>
            </p:nvSpPr>
            <p:spPr>
              <a:xfrm>
                <a:off x="4343926" y="1127403"/>
                <a:ext cx="131618" cy="163564"/>
              </a:xfrm>
              <a:custGeom>
                <a:avLst/>
                <a:gdLst>
                  <a:gd name="csX0" fmla="*/ 130625 w 131618"/>
                  <a:gd name="csY0" fmla="*/ 96083 h 163564"/>
                  <a:gd name="csX1" fmla="*/ 105046 w 131618"/>
                  <a:gd name="csY1" fmla="*/ 155269 h 163564"/>
                  <a:gd name="csX2" fmla="*/ 67672 w 131618"/>
                  <a:gd name="csY2" fmla="*/ 163564 h 163564"/>
                  <a:gd name="csX3" fmla="*/ 4718 w 131618"/>
                  <a:gd name="csY3" fmla="*/ 127162 h 163564"/>
                  <a:gd name="csX4" fmla="*/ 1118 w 131618"/>
                  <a:gd name="csY4" fmla="*/ 92369 h 163564"/>
                  <a:gd name="csX5" fmla="*/ 0 w 131618"/>
                  <a:gd name="csY5" fmla="*/ 1981 h 163564"/>
                  <a:gd name="csX6" fmla="*/ 1366 w 131618"/>
                  <a:gd name="csY6" fmla="*/ 619 h 163564"/>
                  <a:gd name="csX7" fmla="*/ 10678 w 131618"/>
                  <a:gd name="csY7" fmla="*/ 619 h 163564"/>
                  <a:gd name="csX8" fmla="*/ 41224 w 131618"/>
                  <a:gd name="csY8" fmla="*/ 0 h 163564"/>
                  <a:gd name="csX9" fmla="*/ 42341 w 131618"/>
                  <a:gd name="csY9" fmla="*/ 1362 h 163564"/>
                  <a:gd name="csX10" fmla="*/ 41721 w 131618"/>
                  <a:gd name="csY10" fmla="*/ 51756 h 163564"/>
                  <a:gd name="csX11" fmla="*/ 43583 w 131618"/>
                  <a:gd name="csY11" fmla="*/ 111684 h 163564"/>
                  <a:gd name="csX12" fmla="*/ 71273 w 131618"/>
                  <a:gd name="csY12" fmla="*/ 135210 h 163564"/>
                  <a:gd name="csX13" fmla="*/ 94368 w 131618"/>
                  <a:gd name="csY13" fmla="*/ 120228 h 163564"/>
                  <a:gd name="csX14" fmla="*/ 97348 w 131618"/>
                  <a:gd name="csY14" fmla="*/ 89769 h 163564"/>
                  <a:gd name="csX15" fmla="*/ 95113 w 131618"/>
                  <a:gd name="csY15" fmla="*/ 2105 h 163564"/>
                  <a:gd name="csX16" fmla="*/ 96230 w 131618"/>
                  <a:gd name="csY16" fmla="*/ 743 h 163564"/>
                  <a:gd name="csX17" fmla="*/ 104177 w 131618"/>
                  <a:gd name="csY17" fmla="*/ 743 h 163564"/>
                  <a:gd name="csX18" fmla="*/ 130501 w 131618"/>
                  <a:gd name="csY18" fmla="*/ 124 h 163564"/>
                  <a:gd name="csX19" fmla="*/ 131618 w 131618"/>
                  <a:gd name="csY19" fmla="*/ 1486 h 163564"/>
                  <a:gd name="csX20" fmla="*/ 130998 w 131618"/>
                  <a:gd name="csY20" fmla="*/ 68348 h 163564"/>
                  <a:gd name="csX21" fmla="*/ 130998 w 131618"/>
                  <a:gd name="csY21" fmla="*/ 96207 h 1635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31618" h="163564">
                    <a:moveTo>
                      <a:pt x="130625" y="96083"/>
                    </a:moveTo>
                    <a:cubicBezTo>
                      <a:pt x="130625" y="119609"/>
                      <a:pt x="129011" y="141772"/>
                      <a:pt x="105046" y="155269"/>
                    </a:cubicBezTo>
                    <a:cubicBezTo>
                      <a:pt x="97100" y="159602"/>
                      <a:pt x="85800" y="163564"/>
                      <a:pt x="67672" y="163564"/>
                    </a:cubicBezTo>
                    <a:cubicBezTo>
                      <a:pt x="47060" y="163564"/>
                      <a:pt x="14900" y="157745"/>
                      <a:pt x="4718" y="127162"/>
                    </a:cubicBezTo>
                    <a:cubicBezTo>
                      <a:pt x="1118" y="116142"/>
                      <a:pt x="1118" y="103636"/>
                      <a:pt x="1118" y="92369"/>
                    </a:cubicBezTo>
                    <a:cubicBezTo>
                      <a:pt x="1118" y="76272"/>
                      <a:pt x="248" y="9905"/>
                      <a:pt x="0" y="1981"/>
                    </a:cubicBezTo>
                    <a:lnTo>
                      <a:pt x="1366" y="619"/>
                    </a:lnTo>
                    <a:lnTo>
                      <a:pt x="10678" y="619"/>
                    </a:lnTo>
                    <a:cubicBezTo>
                      <a:pt x="21978" y="619"/>
                      <a:pt x="29925" y="371"/>
                      <a:pt x="41224" y="0"/>
                    </a:cubicBezTo>
                    <a:lnTo>
                      <a:pt x="42341" y="1362"/>
                    </a:lnTo>
                    <a:cubicBezTo>
                      <a:pt x="42341" y="16468"/>
                      <a:pt x="41721" y="33183"/>
                      <a:pt x="41721" y="51756"/>
                    </a:cubicBezTo>
                    <a:cubicBezTo>
                      <a:pt x="41721" y="60547"/>
                      <a:pt x="41969" y="102646"/>
                      <a:pt x="43583" y="111684"/>
                    </a:cubicBezTo>
                    <a:cubicBezTo>
                      <a:pt x="45570" y="122952"/>
                      <a:pt x="52027" y="135210"/>
                      <a:pt x="71273" y="135210"/>
                    </a:cubicBezTo>
                    <a:cubicBezTo>
                      <a:pt x="73508" y="135210"/>
                      <a:pt x="88284" y="135210"/>
                      <a:pt x="94368" y="120228"/>
                    </a:cubicBezTo>
                    <a:cubicBezTo>
                      <a:pt x="97348" y="113170"/>
                      <a:pt x="97348" y="96702"/>
                      <a:pt x="97348" y="89769"/>
                    </a:cubicBezTo>
                    <a:cubicBezTo>
                      <a:pt x="97348" y="59433"/>
                      <a:pt x="95982" y="32812"/>
                      <a:pt x="95113" y="2105"/>
                    </a:cubicBezTo>
                    <a:lnTo>
                      <a:pt x="96230" y="743"/>
                    </a:lnTo>
                    <a:lnTo>
                      <a:pt x="104177" y="743"/>
                    </a:lnTo>
                    <a:cubicBezTo>
                      <a:pt x="113862" y="743"/>
                      <a:pt x="120692" y="495"/>
                      <a:pt x="130501" y="124"/>
                    </a:cubicBezTo>
                    <a:lnTo>
                      <a:pt x="131618" y="1486"/>
                    </a:lnTo>
                    <a:cubicBezTo>
                      <a:pt x="130998" y="26126"/>
                      <a:pt x="130998" y="43460"/>
                      <a:pt x="130998" y="68348"/>
                    </a:cubicBezTo>
                    <a:lnTo>
                      <a:pt x="130998" y="96207"/>
                    </a:lnTo>
                    <a:close/>
                  </a:path>
                </a:pathLst>
              </a:custGeom>
              <a:solidFill>
                <a:srgbClr val="E77725"/>
              </a:solidFill>
              <a:ln w="12365" cap="flat">
                <a:noFill/>
                <a:prstDash val="solid"/>
                <a:miter/>
              </a:ln>
            </p:spPr>
            <p:txBody>
              <a:bodyPr/>
              <a:lstStyle/>
              <a:p>
                <a:endParaRPr lang="en-US"/>
              </a:p>
            </p:txBody>
          </p:sp>
          <p:sp>
            <p:nvSpPr>
              <p:cNvPr id="31" name="Freeform 30">
                <a:extLst>
                  <a:ext uri="{FF2B5EF4-FFF2-40B4-BE49-F238E27FC236}">
                    <a16:creationId xmlns:a16="http://schemas.microsoft.com/office/drawing/2014/main" id="{20FAB1FB-7FA8-08DF-5E1F-41EC4A5B7AEC}"/>
                  </a:ext>
                </a:extLst>
              </p:cNvPr>
              <p:cNvSpPr/>
              <p:nvPr/>
            </p:nvSpPr>
            <p:spPr>
              <a:xfrm>
                <a:off x="4505593" y="1127403"/>
                <a:ext cx="43458" cy="160840"/>
              </a:xfrm>
              <a:custGeom>
                <a:avLst/>
                <a:gdLst>
                  <a:gd name="csX0" fmla="*/ 42341 w 43458"/>
                  <a:gd name="csY0" fmla="*/ 160221 h 160840"/>
                  <a:gd name="csX1" fmla="*/ 23716 w 43458"/>
                  <a:gd name="csY1" fmla="*/ 160221 h 160840"/>
                  <a:gd name="csX2" fmla="*/ 1987 w 43458"/>
                  <a:gd name="csY2" fmla="*/ 160840 h 160840"/>
                  <a:gd name="csX3" fmla="*/ 869 w 43458"/>
                  <a:gd name="csY3" fmla="*/ 159478 h 160840"/>
                  <a:gd name="csX4" fmla="*/ 1987 w 43458"/>
                  <a:gd name="csY4" fmla="*/ 96702 h 160840"/>
                  <a:gd name="csX5" fmla="*/ 1987 w 43458"/>
                  <a:gd name="csY5" fmla="*/ 80854 h 160840"/>
                  <a:gd name="csX6" fmla="*/ 0 w 43458"/>
                  <a:gd name="csY6" fmla="*/ 1981 h 160840"/>
                  <a:gd name="csX7" fmla="*/ 1117 w 43458"/>
                  <a:gd name="csY7" fmla="*/ 619 h 160840"/>
                  <a:gd name="csX8" fmla="*/ 16763 w 43458"/>
                  <a:gd name="csY8" fmla="*/ 619 h 160840"/>
                  <a:gd name="csX9" fmla="*/ 42093 w 43458"/>
                  <a:gd name="csY9" fmla="*/ 0 h 160840"/>
                  <a:gd name="csX10" fmla="*/ 42962 w 43458"/>
                  <a:gd name="csY10" fmla="*/ 1362 h 160840"/>
                  <a:gd name="csX11" fmla="*/ 41845 w 43458"/>
                  <a:gd name="csY11" fmla="*/ 94721 h 160840"/>
                  <a:gd name="csX12" fmla="*/ 43459 w 43458"/>
                  <a:gd name="csY12" fmla="*/ 158859 h 160840"/>
                  <a:gd name="csX13" fmla="*/ 42341 w 43458"/>
                  <a:gd name="csY13" fmla="*/ 160221 h 1608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3458" h="160840">
                    <a:moveTo>
                      <a:pt x="42341" y="160221"/>
                    </a:moveTo>
                    <a:lnTo>
                      <a:pt x="23716" y="160221"/>
                    </a:lnTo>
                    <a:cubicBezTo>
                      <a:pt x="19370" y="160221"/>
                      <a:pt x="1987" y="160840"/>
                      <a:pt x="1987" y="160840"/>
                    </a:cubicBezTo>
                    <a:lnTo>
                      <a:pt x="869" y="159478"/>
                    </a:lnTo>
                    <a:cubicBezTo>
                      <a:pt x="1490" y="138429"/>
                      <a:pt x="1987" y="117628"/>
                      <a:pt x="1987" y="96702"/>
                    </a:cubicBezTo>
                    <a:lnTo>
                      <a:pt x="1987" y="80854"/>
                    </a:lnTo>
                    <a:cubicBezTo>
                      <a:pt x="1987" y="54604"/>
                      <a:pt x="1738" y="28231"/>
                      <a:pt x="0" y="1981"/>
                    </a:cubicBezTo>
                    <a:lnTo>
                      <a:pt x="1117" y="619"/>
                    </a:lnTo>
                    <a:lnTo>
                      <a:pt x="16763" y="619"/>
                    </a:lnTo>
                    <a:cubicBezTo>
                      <a:pt x="24213" y="619"/>
                      <a:pt x="37375" y="124"/>
                      <a:pt x="42093" y="0"/>
                    </a:cubicBezTo>
                    <a:lnTo>
                      <a:pt x="42962" y="1362"/>
                    </a:lnTo>
                    <a:cubicBezTo>
                      <a:pt x="42341" y="32317"/>
                      <a:pt x="41845" y="63519"/>
                      <a:pt x="41845" y="94721"/>
                    </a:cubicBezTo>
                    <a:cubicBezTo>
                      <a:pt x="41845" y="116142"/>
                      <a:pt x="42341" y="137686"/>
                      <a:pt x="43459" y="158859"/>
                    </a:cubicBezTo>
                    <a:lnTo>
                      <a:pt x="42341" y="160221"/>
                    </a:lnTo>
                    <a:close/>
                  </a:path>
                </a:pathLst>
              </a:custGeom>
              <a:solidFill>
                <a:srgbClr val="E77725"/>
              </a:solidFill>
              <a:ln w="12365" cap="flat">
                <a:noFill/>
                <a:prstDash val="solid"/>
                <a:miter/>
              </a:ln>
            </p:spPr>
            <p:txBody>
              <a:bodyPr/>
              <a:lstStyle/>
              <a:p>
                <a:endParaRPr lang="en-US"/>
              </a:p>
            </p:txBody>
          </p:sp>
          <p:sp>
            <p:nvSpPr>
              <p:cNvPr id="32" name="Freeform 31">
                <a:extLst>
                  <a:ext uri="{FF2B5EF4-FFF2-40B4-BE49-F238E27FC236}">
                    <a16:creationId xmlns:a16="http://schemas.microsoft.com/office/drawing/2014/main" id="{A278B42C-E429-6BCA-9068-1ACBE46025F2}"/>
                  </a:ext>
                </a:extLst>
              </p:cNvPr>
              <p:cNvSpPr/>
              <p:nvPr/>
            </p:nvSpPr>
            <p:spPr>
              <a:xfrm>
                <a:off x="4563828" y="1127527"/>
                <a:ext cx="116345" cy="160716"/>
              </a:xfrm>
              <a:custGeom>
                <a:avLst/>
                <a:gdLst>
                  <a:gd name="csX0" fmla="*/ 77978 w 116345"/>
                  <a:gd name="csY0" fmla="*/ 160098 h 160716"/>
                  <a:gd name="csX1" fmla="*/ 70279 w 116345"/>
                  <a:gd name="csY1" fmla="*/ 160098 h 160716"/>
                  <a:gd name="csX2" fmla="*/ 37623 w 116345"/>
                  <a:gd name="csY2" fmla="*/ 160717 h 160716"/>
                  <a:gd name="csX3" fmla="*/ 36506 w 116345"/>
                  <a:gd name="csY3" fmla="*/ 159355 h 160716"/>
                  <a:gd name="csX4" fmla="*/ 38120 w 116345"/>
                  <a:gd name="csY4" fmla="*/ 56957 h 160716"/>
                  <a:gd name="csX5" fmla="*/ 37871 w 116345"/>
                  <a:gd name="csY5" fmla="*/ 29840 h 160716"/>
                  <a:gd name="csX6" fmla="*/ 1117 w 116345"/>
                  <a:gd name="csY6" fmla="*/ 30707 h 160716"/>
                  <a:gd name="csX7" fmla="*/ 0 w 116345"/>
                  <a:gd name="csY7" fmla="*/ 29593 h 160716"/>
                  <a:gd name="csX8" fmla="*/ 1614 w 116345"/>
                  <a:gd name="csY8" fmla="*/ 1857 h 160716"/>
                  <a:gd name="csX9" fmla="*/ 2980 w 116345"/>
                  <a:gd name="csY9" fmla="*/ 248 h 160716"/>
                  <a:gd name="csX10" fmla="*/ 77109 w 116345"/>
                  <a:gd name="csY10" fmla="*/ 248 h 160716"/>
                  <a:gd name="csX11" fmla="*/ 115228 w 116345"/>
                  <a:gd name="csY11" fmla="*/ 0 h 160716"/>
                  <a:gd name="csX12" fmla="*/ 116346 w 116345"/>
                  <a:gd name="csY12" fmla="*/ 1114 h 160716"/>
                  <a:gd name="csX13" fmla="*/ 114732 w 116345"/>
                  <a:gd name="csY13" fmla="*/ 29097 h 160716"/>
                  <a:gd name="csX14" fmla="*/ 113366 w 116345"/>
                  <a:gd name="csY14" fmla="*/ 30459 h 160716"/>
                  <a:gd name="csX15" fmla="*/ 78226 w 116345"/>
                  <a:gd name="csY15" fmla="*/ 29593 h 160716"/>
                  <a:gd name="csX16" fmla="*/ 77605 w 116345"/>
                  <a:gd name="csY16" fmla="*/ 63519 h 160716"/>
                  <a:gd name="csX17" fmla="*/ 79219 w 116345"/>
                  <a:gd name="csY17" fmla="*/ 158612 h 160716"/>
                  <a:gd name="csX18" fmla="*/ 78102 w 116345"/>
                  <a:gd name="csY18" fmla="*/ 159974 h 160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16345" h="160716">
                    <a:moveTo>
                      <a:pt x="77978" y="160098"/>
                    </a:moveTo>
                    <a:lnTo>
                      <a:pt x="70279" y="160098"/>
                    </a:lnTo>
                    <a:cubicBezTo>
                      <a:pt x="58235" y="160098"/>
                      <a:pt x="49667" y="160345"/>
                      <a:pt x="37623" y="160717"/>
                    </a:cubicBezTo>
                    <a:lnTo>
                      <a:pt x="36506" y="159355"/>
                    </a:lnTo>
                    <a:cubicBezTo>
                      <a:pt x="37623" y="121590"/>
                      <a:pt x="38120" y="94969"/>
                      <a:pt x="38120" y="56957"/>
                    </a:cubicBezTo>
                    <a:cubicBezTo>
                      <a:pt x="38120" y="47051"/>
                      <a:pt x="37871" y="35288"/>
                      <a:pt x="37871" y="29840"/>
                    </a:cubicBezTo>
                    <a:cubicBezTo>
                      <a:pt x="26572" y="29840"/>
                      <a:pt x="14776" y="30459"/>
                      <a:pt x="1117" y="30707"/>
                    </a:cubicBezTo>
                    <a:lnTo>
                      <a:pt x="0" y="29593"/>
                    </a:lnTo>
                    <a:cubicBezTo>
                      <a:pt x="497" y="19192"/>
                      <a:pt x="1117" y="11267"/>
                      <a:pt x="1614" y="1857"/>
                    </a:cubicBezTo>
                    <a:lnTo>
                      <a:pt x="2980" y="248"/>
                    </a:lnTo>
                    <a:lnTo>
                      <a:pt x="77109" y="248"/>
                    </a:lnTo>
                    <a:cubicBezTo>
                      <a:pt x="91139" y="248"/>
                      <a:pt x="101073" y="248"/>
                      <a:pt x="115228" y="0"/>
                    </a:cubicBezTo>
                    <a:lnTo>
                      <a:pt x="116346" y="1114"/>
                    </a:lnTo>
                    <a:cubicBezTo>
                      <a:pt x="115477" y="11267"/>
                      <a:pt x="115228" y="18697"/>
                      <a:pt x="114732" y="29097"/>
                    </a:cubicBezTo>
                    <a:lnTo>
                      <a:pt x="113366" y="30459"/>
                    </a:lnTo>
                    <a:cubicBezTo>
                      <a:pt x="100452" y="29840"/>
                      <a:pt x="91139" y="29593"/>
                      <a:pt x="78226" y="29593"/>
                    </a:cubicBezTo>
                    <a:cubicBezTo>
                      <a:pt x="77729" y="41975"/>
                      <a:pt x="77605" y="50889"/>
                      <a:pt x="77605" y="63519"/>
                    </a:cubicBezTo>
                    <a:cubicBezTo>
                      <a:pt x="77605" y="74786"/>
                      <a:pt x="78474" y="150316"/>
                      <a:pt x="79219" y="158612"/>
                    </a:cubicBezTo>
                    <a:lnTo>
                      <a:pt x="78102" y="159974"/>
                    </a:lnTo>
                    <a:close/>
                  </a:path>
                </a:pathLst>
              </a:custGeom>
              <a:solidFill>
                <a:srgbClr val="E77725"/>
              </a:solidFill>
              <a:ln w="12365" cap="flat">
                <a:noFill/>
                <a:prstDash val="solid"/>
                <a:miter/>
              </a:ln>
            </p:spPr>
            <p:txBody>
              <a:bodyPr/>
              <a:lstStyle/>
              <a:p>
                <a:endParaRPr lang="en-US"/>
              </a:p>
            </p:txBody>
          </p:sp>
          <p:sp>
            <p:nvSpPr>
              <p:cNvPr id="33" name="Freeform 32">
                <a:extLst>
                  <a:ext uri="{FF2B5EF4-FFF2-40B4-BE49-F238E27FC236}">
                    <a16:creationId xmlns:a16="http://schemas.microsoft.com/office/drawing/2014/main" id="{6FDD36AE-CF12-2595-0B05-FEE9D82B8B2D}"/>
                  </a:ext>
                </a:extLst>
              </p:cNvPr>
              <p:cNvSpPr/>
              <p:nvPr/>
            </p:nvSpPr>
            <p:spPr>
              <a:xfrm>
                <a:off x="4694825" y="1127527"/>
                <a:ext cx="104798" cy="160592"/>
              </a:xfrm>
              <a:custGeom>
                <a:avLst/>
                <a:gdLst>
                  <a:gd name="csX0" fmla="*/ 104798 w 104798"/>
                  <a:gd name="csY0" fmla="*/ 131124 h 160592"/>
                  <a:gd name="csX1" fmla="*/ 103184 w 104798"/>
                  <a:gd name="csY1" fmla="*/ 158736 h 160592"/>
                  <a:gd name="csX2" fmla="*/ 101321 w 104798"/>
                  <a:gd name="csY2" fmla="*/ 160098 h 160592"/>
                  <a:gd name="csX3" fmla="*/ 1614 w 104798"/>
                  <a:gd name="csY3" fmla="*/ 160593 h 160592"/>
                  <a:gd name="csX4" fmla="*/ 497 w 104798"/>
                  <a:gd name="csY4" fmla="*/ 158983 h 160592"/>
                  <a:gd name="csX5" fmla="*/ 1614 w 104798"/>
                  <a:gd name="csY5" fmla="*/ 96331 h 160592"/>
                  <a:gd name="csX6" fmla="*/ 1614 w 104798"/>
                  <a:gd name="csY6" fmla="*/ 49527 h 160592"/>
                  <a:gd name="csX7" fmla="*/ 0 w 104798"/>
                  <a:gd name="csY7" fmla="*/ 1857 h 160592"/>
                  <a:gd name="csX8" fmla="*/ 1366 w 104798"/>
                  <a:gd name="csY8" fmla="*/ 495 h 160592"/>
                  <a:gd name="csX9" fmla="*/ 100825 w 104798"/>
                  <a:gd name="csY9" fmla="*/ 0 h 160592"/>
                  <a:gd name="csX10" fmla="*/ 101942 w 104798"/>
                  <a:gd name="csY10" fmla="*/ 1362 h 160592"/>
                  <a:gd name="csX11" fmla="*/ 100328 w 104798"/>
                  <a:gd name="csY11" fmla="*/ 27612 h 160592"/>
                  <a:gd name="csX12" fmla="*/ 98962 w 104798"/>
                  <a:gd name="csY12" fmla="*/ 28974 h 160592"/>
                  <a:gd name="csX13" fmla="*/ 40976 w 104798"/>
                  <a:gd name="csY13" fmla="*/ 28354 h 160592"/>
                  <a:gd name="csX14" fmla="*/ 40727 w 104798"/>
                  <a:gd name="csY14" fmla="*/ 45070 h 160592"/>
                  <a:gd name="csX15" fmla="*/ 40976 w 104798"/>
                  <a:gd name="csY15" fmla="*/ 64262 h 160592"/>
                  <a:gd name="csX16" fmla="*/ 95610 w 104798"/>
                  <a:gd name="csY16" fmla="*/ 63395 h 160592"/>
                  <a:gd name="csX17" fmla="*/ 96975 w 104798"/>
                  <a:gd name="csY17" fmla="*/ 65005 h 160592"/>
                  <a:gd name="csX18" fmla="*/ 95361 w 104798"/>
                  <a:gd name="csY18" fmla="*/ 90511 h 160592"/>
                  <a:gd name="csX19" fmla="*/ 93995 w 104798"/>
                  <a:gd name="csY19" fmla="*/ 91873 h 160592"/>
                  <a:gd name="csX20" fmla="*/ 40976 w 104798"/>
                  <a:gd name="csY20" fmla="*/ 91626 h 160592"/>
                  <a:gd name="csX21" fmla="*/ 41472 w 104798"/>
                  <a:gd name="csY21" fmla="*/ 131124 h 160592"/>
                  <a:gd name="csX22" fmla="*/ 103556 w 104798"/>
                  <a:gd name="csY22" fmla="*/ 129514 h 160592"/>
                  <a:gd name="csX23" fmla="*/ 104674 w 104798"/>
                  <a:gd name="csY23" fmla="*/ 131124 h 160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04798" h="160592">
                    <a:moveTo>
                      <a:pt x="104798" y="131124"/>
                    </a:moveTo>
                    <a:cubicBezTo>
                      <a:pt x="104177" y="140410"/>
                      <a:pt x="103681" y="150068"/>
                      <a:pt x="103184" y="158736"/>
                    </a:cubicBezTo>
                    <a:lnTo>
                      <a:pt x="101321" y="160098"/>
                    </a:lnTo>
                    <a:cubicBezTo>
                      <a:pt x="68293" y="160098"/>
                      <a:pt x="34891" y="160345"/>
                      <a:pt x="1614" y="160593"/>
                    </a:cubicBezTo>
                    <a:lnTo>
                      <a:pt x="497" y="158983"/>
                    </a:lnTo>
                    <a:cubicBezTo>
                      <a:pt x="1366" y="138182"/>
                      <a:pt x="1614" y="117380"/>
                      <a:pt x="1614" y="96331"/>
                    </a:cubicBezTo>
                    <a:lnTo>
                      <a:pt x="1614" y="49527"/>
                    </a:lnTo>
                    <a:cubicBezTo>
                      <a:pt x="1614" y="33431"/>
                      <a:pt x="1366" y="17706"/>
                      <a:pt x="0" y="1857"/>
                    </a:cubicBezTo>
                    <a:lnTo>
                      <a:pt x="1366" y="495"/>
                    </a:lnTo>
                    <a:cubicBezTo>
                      <a:pt x="26075" y="495"/>
                      <a:pt x="85924" y="0"/>
                      <a:pt x="100825" y="0"/>
                    </a:cubicBezTo>
                    <a:lnTo>
                      <a:pt x="101942" y="1362"/>
                    </a:lnTo>
                    <a:cubicBezTo>
                      <a:pt x="101321" y="10648"/>
                      <a:pt x="100576" y="18820"/>
                      <a:pt x="100328" y="27612"/>
                    </a:cubicBezTo>
                    <a:lnTo>
                      <a:pt x="98962" y="28974"/>
                    </a:lnTo>
                    <a:cubicBezTo>
                      <a:pt x="79468" y="28478"/>
                      <a:pt x="60222" y="28354"/>
                      <a:pt x="40976" y="28354"/>
                    </a:cubicBezTo>
                    <a:cubicBezTo>
                      <a:pt x="40976" y="32688"/>
                      <a:pt x="40727" y="38755"/>
                      <a:pt x="40727" y="45070"/>
                    </a:cubicBezTo>
                    <a:cubicBezTo>
                      <a:pt x="40727" y="52251"/>
                      <a:pt x="40727" y="59557"/>
                      <a:pt x="40976" y="64262"/>
                    </a:cubicBezTo>
                    <a:cubicBezTo>
                      <a:pt x="59352" y="64262"/>
                      <a:pt x="77481" y="64014"/>
                      <a:pt x="95610" y="63395"/>
                    </a:cubicBezTo>
                    <a:lnTo>
                      <a:pt x="96975" y="65005"/>
                    </a:lnTo>
                    <a:cubicBezTo>
                      <a:pt x="96355" y="73548"/>
                      <a:pt x="95858" y="81968"/>
                      <a:pt x="95361" y="90511"/>
                    </a:cubicBezTo>
                    <a:lnTo>
                      <a:pt x="93995" y="91873"/>
                    </a:lnTo>
                    <a:cubicBezTo>
                      <a:pt x="60718" y="91626"/>
                      <a:pt x="40976" y="91626"/>
                      <a:pt x="40976" y="91626"/>
                    </a:cubicBezTo>
                    <a:cubicBezTo>
                      <a:pt x="40976" y="104998"/>
                      <a:pt x="41224" y="117999"/>
                      <a:pt x="41472" y="131124"/>
                    </a:cubicBezTo>
                    <a:cubicBezTo>
                      <a:pt x="62333" y="131124"/>
                      <a:pt x="82944" y="130629"/>
                      <a:pt x="103556" y="129514"/>
                    </a:cubicBezTo>
                    <a:lnTo>
                      <a:pt x="104674" y="131124"/>
                    </a:lnTo>
                    <a:close/>
                  </a:path>
                </a:pathLst>
              </a:custGeom>
              <a:solidFill>
                <a:srgbClr val="E77725"/>
              </a:solidFill>
              <a:ln w="12365" cap="flat">
                <a:noFill/>
                <a:prstDash val="solid"/>
                <a:miter/>
              </a:ln>
            </p:spPr>
            <p:txBody>
              <a:bodyPr/>
              <a:lstStyle/>
              <a:p>
                <a:endParaRPr lang="en-US"/>
              </a:p>
            </p:txBody>
          </p:sp>
        </p:grpSp>
        <p:grpSp>
          <p:nvGrpSpPr>
            <p:cNvPr id="10" name="Picture 21">
              <a:extLst>
                <a:ext uri="{FF2B5EF4-FFF2-40B4-BE49-F238E27FC236}">
                  <a16:creationId xmlns:a16="http://schemas.microsoft.com/office/drawing/2014/main" id="{18C2AE97-186E-9197-65D5-539117A247B5}"/>
                </a:ext>
              </a:extLst>
            </p:cNvPr>
            <p:cNvGrpSpPr/>
            <p:nvPr/>
          </p:nvGrpSpPr>
          <p:grpSpPr>
            <a:xfrm>
              <a:off x="3059529" y="805846"/>
              <a:ext cx="1730408" cy="268810"/>
              <a:chOff x="3059529" y="805846"/>
              <a:chExt cx="1730408" cy="268810"/>
            </a:xfrm>
            <a:solidFill>
              <a:schemeClr val="bg1"/>
            </a:solidFill>
          </p:grpSpPr>
          <p:sp>
            <p:nvSpPr>
              <p:cNvPr id="18" name="Freeform 17">
                <a:extLst>
                  <a:ext uri="{FF2B5EF4-FFF2-40B4-BE49-F238E27FC236}">
                    <a16:creationId xmlns:a16="http://schemas.microsoft.com/office/drawing/2014/main" id="{C02B3FDF-EB1E-B421-C7B6-32CD889C6691}"/>
                  </a:ext>
                </a:extLst>
              </p:cNvPr>
              <p:cNvSpPr/>
              <p:nvPr/>
            </p:nvSpPr>
            <p:spPr>
              <a:xfrm>
                <a:off x="3059529" y="834943"/>
                <a:ext cx="201276" cy="236369"/>
              </a:xfrm>
              <a:custGeom>
                <a:avLst/>
                <a:gdLst>
                  <a:gd name="csX0" fmla="*/ 199414 w 201276"/>
                  <a:gd name="csY0" fmla="*/ 235751 h 236369"/>
                  <a:gd name="csX1" fmla="*/ 163778 w 201276"/>
                  <a:gd name="csY1" fmla="*/ 236370 h 236369"/>
                  <a:gd name="csX2" fmla="*/ 161791 w 201276"/>
                  <a:gd name="csY2" fmla="*/ 234389 h 236369"/>
                  <a:gd name="csX3" fmla="*/ 159184 w 201276"/>
                  <a:gd name="csY3" fmla="*/ 192909 h 236369"/>
                  <a:gd name="csX4" fmla="*/ 156825 w 201276"/>
                  <a:gd name="csY4" fmla="*/ 164060 h 236369"/>
                  <a:gd name="csX5" fmla="*/ 123920 w 201276"/>
                  <a:gd name="csY5" fmla="*/ 163688 h 236369"/>
                  <a:gd name="csX6" fmla="*/ 105916 w 201276"/>
                  <a:gd name="csY6" fmla="*/ 163688 h 236369"/>
                  <a:gd name="csX7" fmla="*/ 74004 w 201276"/>
                  <a:gd name="csY7" fmla="*/ 164060 h 236369"/>
                  <a:gd name="csX8" fmla="*/ 60967 w 201276"/>
                  <a:gd name="csY8" fmla="*/ 188947 h 236369"/>
                  <a:gd name="csX9" fmla="*/ 39982 w 201276"/>
                  <a:gd name="csY9" fmla="*/ 230426 h 236369"/>
                  <a:gd name="csX10" fmla="*/ 38616 w 201276"/>
                  <a:gd name="csY10" fmla="*/ 233398 h 236369"/>
                  <a:gd name="csX11" fmla="*/ 36009 w 201276"/>
                  <a:gd name="csY11" fmla="*/ 235379 h 236369"/>
                  <a:gd name="csX12" fmla="*/ 1366 w 201276"/>
                  <a:gd name="csY12" fmla="*/ 235751 h 236369"/>
                  <a:gd name="csX13" fmla="*/ 0 w 201276"/>
                  <a:gd name="csY13" fmla="*/ 232779 h 236369"/>
                  <a:gd name="csX14" fmla="*/ 127148 w 201276"/>
                  <a:gd name="csY14" fmla="*/ 2353 h 236369"/>
                  <a:gd name="csX15" fmla="*/ 129756 w 201276"/>
                  <a:gd name="csY15" fmla="*/ 991 h 236369"/>
                  <a:gd name="csX16" fmla="*/ 176319 w 201276"/>
                  <a:gd name="csY16" fmla="*/ 0 h 236369"/>
                  <a:gd name="csX17" fmla="*/ 178306 w 201276"/>
                  <a:gd name="csY17" fmla="*/ 1610 h 236369"/>
                  <a:gd name="csX18" fmla="*/ 201277 w 201276"/>
                  <a:gd name="csY18" fmla="*/ 233646 h 236369"/>
                  <a:gd name="csX19" fmla="*/ 199290 w 201276"/>
                  <a:gd name="csY19" fmla="*/ 235627 h 236369"/>
                  <a:gd name="csX20" fmla="*/ 147139 w 201276"/>
                  <a:gd name="csY20" fmla="*/ 23897 h 236369"/>
                  <a:gd name="csX21" fmla="*/ 87539 w 201276"/>
                  <a:gd name="csY21" fmla="*/ 136820 h 236369"/>
                  <a:gd name="csX22" fmla="*/ 110137 w 201276"/>
                  <a:gd name="csY22" fmla="*/ 137439 h 236369"/>
                  <a:gd name="csX23" fmla="*/ 132736 w 201276"/>
                  <a:gd name="csY23" fmla="*/ 137439 h 236369"/>
                  <a:gd name="csX24" fmla="*/ 155707 w 201276"/>
                  <a:gd name="csY24" fmla="*/ 136820 h 236369"/>
                  <a:gd name="csX25" fmla="*/ 147015 w 201276"/>
                  <a:gd name="csY25" fmla="*/ 23897 h 236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01276" h="236369">
                    <a:moveTo>
                      <a:pt x="199414" y="235751"/>
                    </a:moveTo>
                    <a:cubicBezTo>
                      <a:pt x="186128" y="235751"/>
                      <a:pt x="176816" y="236122"/>
                      <a:pt x="163778" y="236370"/>
                    </a:cubicBezTo>
                    <a:lnTo>
                      <a:pt x="161791" y="234389"/>
                    </a:lnTo>
                    <a:cubicBezTo>
                      <a:pt x="160798" y="219159"/>
                      <a:pt x="160425" y="208139"/>
                      <a:pt x="159184" y="192909"/>
                    </a:cubicBezTo>
                    <a:lnTo>
                      <a:pt x="156825" y="164060"/>
                    </a:lnTo>
                    <a:cubicBezTo>
                      <a:pt x="148505" y="163688"/>
                      <a:pt x="132239" y="163688"/>
                      <a:pt x="123920" y="163688"/>
                    </a:cubicBezTo>
                    <a:lnTo>
                      <a:pt x="105916" y="163688"/>
                    </a:lnTo>
                    <a:cubicBezTo>
                      <a:pt x="96975" y="163688"/>
                      <a:pt x="88284" y="163688"/>
                      <a:pt x="74004" y="164060"/>
                    </a:cubicBezTo>
                    <a:lnTo>
                      <a:pt x="60967" y="188947"/>
                    </a:lnTo>
                    <a:cubicBezTo>
                      <a:pt x="53020" y="204177"/>
                      <a:pt x="47681" y="215197"/>
                      <a:pt x="39982" y="230426"/>
                    </a:cubicBezTo>
                    <a:lnTo>
                      <a:pt x="38616" y="233398"/>
                    </a:lnTo>
                    <a:lnTo>
                      <a:pt x="36009" y="235379"/>
                    </a:lnTo>
                    <a:cubicBezTo>
                      <a:pt x="23344" y="235379"/>
                      <a:pt x="14404" y="235379"/>
                      <a:pt x="1366" y="235751"/>
                    </a:cubicBezTo>
                    <a:lnTo>
                      <a:pt x="0" y="232779"/>
                    </a:lnTo>
                    <a:cubicBezTo>
                      <a:pt x="5960" y="221512"/>
                      <a:pt x="95858" y="62776"/>
                      <a:pt x="127148" y="2353"/>
                    </a:cubicBezTo>
                    <a:lnTo>
                      <a:pt x="129756" y="991"/>
                    </a:lnTo>
                    <a:cubicBezTo>
                      <a:pt x="147015" y="619"/>
                      <a:pt x="163654" y="0"/>
                      <a:pt x="176319" y="0"/>
                    </a:cubicBezTo>
                    <a:lnTo>
                      <a:pt x="178306" y="1610"/>
                    </a:lnTo>
                    <a:cubicBezTo>
                      <a:pt x="179671" y="29469"/>
                      <a:pt x="191964" y="155269"/>
                      <a:pt x="201277" y="233646"/>
                    </a:cubicBezTo>
                    <a:lnTo>
                      <a:pt x="199290" y="235627"/>
                    </a:lnTo>
                    <a:close/>
                    <a:moveTo>
                      <a:pt x="147139" y="23897"/>
                    </a:moveTo>
                    <a:lnTo>
                      <a:pt x="87539" y="136820"/>
                    </a:lnTo>
                    <a:cubicBezTo>
                      <a:pt x="95858" y="137439"/>
                      <a:pt x="102811" y="137439"/>
                      <a:pt x="110137" y="137439"/>
                    </a:cubicBezTo>
                    <a:lnTo>
                      <a:pt x="132736" y="137439"/>
                    </a:lnTo>
                    <a:cubicBezTo>
                      <a:pt x="141428" y="137439"/>
                      <a:pt x="147388" y="137439"/>
                      <a:pt x="155707" y="136820"/>
                    </a:cubicBezTo>
                    <a:lnTo>
                      <a:pt x="147015" y="23897"/>
                    </a:lnTo>
                    <a:close/>
                  </a:path>
                </a:pathLst>
              </a:custGeom>
              <a:grpFill/>
              <a:ln w="12365" cap="flat">
                <a:noFill/>
                <a:prstDash val="solid"/>
                <a:miter/>
              </a:ln>
            </p:spPr>
            <p:txBody>
              <a:bodyPr/>
              <a:lstStyle/>
              <a:p>
                <a:endParaRPr lang="en-US"/>
              </a:p>
            </p:txBody>
          </p:sp>
          <p:sp>
            <p:nvSpPr>
              <p:cNvPr id="20" name="Freeform 19">
                <a:extLst>
                  <a:ext uri="{FF2B5EF4-FFF2-40B4-BE49-F238E27FC236}">
                    <a16:creationId xmlns:a16="http://schemas.microsoft.com/office/drawing/2014/main" id="{EA65858B-0AD6-8B95-01D6-4C48C5F993CC}"/>
                  </a:ext>
                </a:extLst>
              </p:cNvPr>
              <p:cNvSpPr/>
              <p:nvPr/>
            </p:nvSpPr>
            <p:spPr>
              <a:xfrm>
                <a:off x="3286509" y="835315"/>
                <a:ext cx="92008" cy="235626"/>
              </a:xfrm>
              <a:custGeom>
                <a:avLst/>
                <a:gdLst>
                  <a:gd name="csX0" fmla="*/ 37623 w 92008"/>
                  <a:gd name="csY0" fmla="*/ 235008 h 235626"/>
                  <a:gd name="csX1" fmla="*/ 28931 w 92008"/>
                  <a:gd name="csY1" fmla="*/ 235008 h 235626"/>
                  <a:gd name="csX2" fmla="*/ 1614 w 92008"/>
                  <a:gd name="csY2" fmla="*/ 235627 h 235626"/>
                  <a:gd name="csX3" fmla="*/ 0 w 92008"/>
                  <a:gd name="csY3" fmla="*/ 233274 h 235626"/>
                  <a:gd name="csX4" fmla="*/ 51654 w 92008"/>
                  <a:gd name="csY4" fmla="*/ 2600 h 235626"/>
                  <a:gd name="csX5" fmla="*/ 53641 w 92008"/>
                  <a:gd name="csY5" fmla="*/ 619 h 235626"/>
                  <a:gd name="csX6" fmla="*/ 63326 w 92008"/>
                  <a:gd name="csY6" fmla="*/ 619 h 235626"/>
                  <a:gd name="csX7" fmla="*/ 90643 w 92008"/>
                  <a:gd name="csY7" fmla="*/ 0 h 235626"/>
                  <a:gd name="csX8" fmla="*/ 92009 w 92008"/>
                  <a:gd name="csY8" fmla="*/ 1981 h 235626"/>
                  <a:gd name="csX9" fmla="*/ 40355 w 92008"/>
                  <a:gd name="csY9" fmla="*/ 233398 h 235626"/>
                  <a:gd name="csX10" fmla="*/ 37747 w 92008"/>
                  <a:gd name="csY10" fmla="*/ 235008 h 235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2008" h="235626">
                    <a:moveTo>
                      <a:pt x="37623" y="235008"/>
                    </a:moveTo>
                    <a:lnTo>
                      <a:pt x="28931" y="235008"/>
                    </a:lnTo>
                    <a:cubicBezTo>
                      <a:pt x="18998" y="235008"/>
                      <a:pt x="11672" y="235379"/>
                      <a:pt x="1614" y="235627"/>
                    </a:cubicBezTo>
                    <a:lnTo>
                      <a:pt x="0" y="233274"/>
                    </a:lnTo>
                    <a:cubicBezTo>
                      <a:pt x="10306" y="191424"/>
                      <a:pt x="44949" y="41727"/>
                      <a:pt x="51654" y="2600"/>
                    </a:cubicBezTo>
                    <a:lnTo>
                      <a:pt x="53641" y="619"/>
                    </a:lnTo>
                    <a:lnTo>
                      <a:pt x="63326" y="619"/>
                    </a:lnTo>
                    <a:cubicBezTo>
                      <a:pt x="73259" y="619"/>
                      <a:pt x="80585" y="619"/>
                      <a:pt x="90643" y="0"/>
                    </a:cubicBezTo>
                    <a:lnTo>
                      <a:pt x="92009" y="1981"/>
                    </a:lnTo>
                    <a:cubicBezTo>
                      <a:pt x="81082" y="45813"/>
                      <a:pt x="54758" y="155640"/>
                      <a:pt x="40355" y="233398"/>
                    </a:cubicBezTo>
                    <a:lnTo>
                      <a:pt x="37747" y="235008"/>
                    </a:lnTo>
                    <a:close/>
                  </a:path>
                </a:pathLst>
              </a:custGeom>
              <a:grpFill/>
              <a:ln w="12365" cap="flat">
                <a:noFill/>
                <a:prstDash val="solid"/>
                <a:miter/>
              </a:ln>
            </p:spPr>
            <p:txBody>
              <a:bodyPr/>
              <a:lstStyle/>
              <a:p>
                <a:endParaRPr lang="en-US"/>
              </a:p>
            </p:txBody>
          </p:sp>
          <p:sp>
            <p:nvSpPr>
              <p:cNvPr id="21" name="Freeform 20">
                <a:extLst>
                  <a:ext uri="{FF2B5EF4-FFF2-40B4-BE49-F238E27FC236}">
                    <a16:creationId xmlns:a16="http://schemas.microsoft.com/office/drawing/2014/main" id="{F894724E-AC5D-EF99-E7F9-63C24A6548C5}"/>
                  </a:ext>
                </a:extLst>
              </p:cNvPr>
              <p:cNvSpPr/>
              <p:nvPr/>
            </p:nvSpPr>
            <p:spPr>
              <a:xfrm>
                <a:off x="3497471" y="835562"/>
                <a:ext cx="174828" cy="236617"/>
              </a:xfrm>
              <a:custGeom>
                <a:avLst/>
                <a:gdLst>
                  <a:gd name="csX0" fmla="*/ 40603 w 174828"/>
                  <a:gd name="csY0" fmla="*/ 235132 h 236617"/>
                  <a:gd name="csX1" fmla="*/ 3973 w 174828"/>
                  <a:gd name="csY1" fmla="*/ 236122 h 236617"/>
                  <a:gd name="csX2" fmla="*/ 1987 w 174828"/>
                  <a:gd name="csY2" fmla="*/ 233770 h 236617"/>
                  <a:gd name="csX3" fmla="*/ 3353 w 174828"/>
                  <a:gd name="csY3" fmla="*/ 136448 h 236617"/>
                  <a:gd name="csX4" fmla="*/ 0 w 174828"/>
                  <a:gd name="csY4" fmla="*/ 2972 h 236617"/>
                  <a:gd name="csX5" fmla="*/ 1987 w 174828"/>
                  <a:gd name="csY5" fmla="*/ 619 h 236617"/>
                  <a:gd name="csX6" fmla="*/ 63947 w 174828"/>
                  <a:gd name="csY6" fmla="*/ 0 h 236617"/>
                  <a:gd name="csX7" fmla="*/ 158190 w 174828"/>
                  <a:gd name="csY7" fmla="*/ 62033 h 236617"/>
                  <a:gd name="csX8" fmla="*/ 101570 w 174828"/>
                  <a:gd name="csY8" fmla="*/ 129390 h 236617"/>
                  <a:gd name="csX9" fmla="*/ 174829 w 174828"/>
                  <a:gd name="csY9" fmla="*/ 231912 h 236617"/>
                  <a:gd name="csX10" fmla="*/ 173215 w 174828"/>
                  <a:gd name="csY10" fmla="*/ 235255 h 236617"/>
                  <a:gd name="csX11" fmla="*/ 132239 w 174828"/>
                  <a:gd name="csY11" fmla="*/ 236617 h 236617"/>
                  <a:gd name="csX12" fmla="*/ 129880 w 174828"/>
                  <a:gd name="csY12" fmla="*/ 235255 h 236617"/>
                  <a:gd name="csX13" fmla="*/ 64319 w 174828"/>
                  <a:gd name="csY13" fmla="*/ 134962 h 236617"/>
                  <a:gd name="csX14" fmla="*/ 49667 w 174828"/>
                  <a:gd name="csY14" fmla="*/ 135334 h 236617"/>
                  <a:gd name="csX15" fmla="*/ 39982 w 174828"/>
                  <a:gd name="csY15" fmla="*/ 135334 h 236617"/>
                  <a:gd name="csX16" fmla="*/ 42590 w 174828"/>
                  <a:gd name="csY16" fmla="*/ 232655 h 236617"/>
                  <a:gd name="csX17" fmla="*/ 40603 w 174828"/>
                  <a:gd name="csY17" fmla="*/ 235008 h 236617"/>
                  <a:gd name="csX18" fmla="*/ 54262 w 174828"/>
                  <a:gd name="csY18" fmla="*/ 108589 h 236617"/>
                  <a:gd name="csX19" fmla="*/ 121188 w 174828"/>
                  <a:gd name="csY19" fmla="*/ 67110 h 236617"/>
                  <a:gd name="csX20" fmla="*/ 111255 w 174828"/>
                  <a:gd name="csY20" fmla="*/ 40241 h 236617"/>
                  <a:gd name="csX21" fmla="*/ 60967 w 174828"/>
                  <a:gd name="csY21" fmla="*/ 26992 h 236617"/>
                  <a:gd name="csX22" fmla="*/ 39610 w 174828"/>
                  <a:gd name="csY22" fmla="*/ 27612 h 236617"/>
                  <a:gd name="csX23" fmla="*/ 39237 w 174828"/>
                  <a:gd name="csY23" fmla="*/ 67110 h 236617"/>
                  <a:gd name="csX24" fmla="*/ 39610 w 174828"/>
                  <a:gd name="csY24" fmla="*/ 108217 h 236617"/>
                  <a:gd name="csX25" fmla="*/ 54262 w 174828"/>
                  <a:gd name="csY25" fmla="*/ 108589 h 236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74828" h="236617">
                    <a:moveTo>
                      <a:pt x="40603" y="235132"/>
                    </a:moveTo>
                    <a:cubicBezTo>
                      <a:pt x="26945" y="235132"/>
                      <a:pt x="17632" y="235503"/>
                      <a:pt x="3973" y="236122"/>
                    </a:cubicBezTo>
                    <a:lnTo>
                      <a:pt x="1987" y="233770"/>
                    </a:lnTo>
                    <a:cubicBezTo>
                      <a:pt x="2980" y="197862"/>
                      <a:pt x="3353" y="172727"/>
                      <a:pt x="3353" y="136448"/>
                    </a:cubicBezTo>
                    <a:cubicBezTo>
                      <a:pt x="3353" y="87045"/>
                      <a:pt x="2980" y="52499"/>
                      <a:pt x="0" y="2972"/>
                    </a:cubicBezTo>
                    <a:lnTo>
                      <a:pt x="1987" y="619"/>
                    </a:lnTo>
                    <a:cubicBezTo>
                      <a:pt x="17259" y="619"/>
                      <a:pt x="44949" y="0"/>
                      <a:pt x="63947" y="0"/>
                    </a:cubicBezTo>
                    <a:cubicBezTo>
                      <a:pt x="99583" y="0"/>
                      <a:pt x="158190" y="2972"/>
                      <a:pt x="158190" y="62033"/>
                    </a:cubicBezTo>
                    <a:cubicBezTo>
                      <a:pt x="158190" y="95836"/>
                      <a:pt x="138572" y="119485"/>
                      <a:pt x="101570" y="129390"/>
                    </a:cubicBezTo>
                    <a:cubicBezTo>
                      <a:pt x="105543" y="134715"/>
                      <a:pt x="139193" y="185480"/>
                      <a:pt x="174829" y="231912"/>
                    </a:cubicBezTo>
                    <a:lnTo>
                      <a:pt x="173215" y="235255"/>
                    </a:lnTo>
                    <a:cubicBezTo>
                      <a:pt x="158190" y="235255"/>
                      <a:pt x="147636" y="235627"/>
                      <a:pt x="132239" y="236617"/>
                    </a:cubicBezTo>
                    <a:lnTo>
                      <a:pt x="129880" y="235255"/>
                    </a:lnTo>
                    <a:cubicBezTo>
                      <a:pt x="121188" y="219283"/>
                      <a:pt x="75246" y="149325"/>
                      <a:pt x="64319" y="134962"/>
                    </a:cubicBezTo>
                    <a:cubicBezTo>
                      <a:pt x="58980" y="134962"/>
                      <a:pt x="52399" y="135334"/>
                      <a:pt x="49667" y="135334"/>
                    </a:cubicBezTo>
                    <a:lnTo>
                      <a:pt x="39982" y="135334"/>
                    </a:lnTo>
                    <a:cubicBezTo>
                      <a:pt x="39982" y="171241"/>
                      <a:pt x="40603" y="196376"/>
                      <a:pt x="42590" y="232655"/>
                    </a:cubicBezTo>
                    <a:lnTo>
                      <a:pt x="40603" y="235008"/>
                    </a:lnTo>
                    <a:close/>
                    <a:moveTo>
                      <a:pt x="54262" y="108589"/>
                    </a:moveTo>
                    <a:cubicBezTo>
                      <a:pt x="108151" y="108589"/>
                      <a:pt x="121188" y="88407"/>
                      <a:pt x="121188" y="67110"/>
                    </a:cubicBezTo>
                    <a:cubicBezTo>
                      <a:pt x="121188" y="59185"/>
                      <a:pt x="118829" y="48165"/>
                      <a:pt x="111255" y="40241"/>
                    </a:cubicBezTo>
                    <a:cubicBezTo>
                      <a:pt x="100328" y="28354"/>
                      <a:pt x="85676" y="26992"/>
                      <a:pt x="60967" y="26992"/>
                    </a:cubicBezTo>
                    <a:cubicBezTo>
                      <a:pt x="53268" y="26992"/>
                      <a:pt x="47681" y="27364"/>
                      <a:pt x="39610" y="27612"/>
                    </a:cubicBezTo>
                    <a:cubicBezTo>
                      <a:pt x="39237" y="40860"/>
                      <a:pt x="39237" y="54109"/>
                      <a:pt x="39237" y="67110"/>
                    </a:cubicBezTo>
                    <a:cubicBezTo>
                      <a:pt x="39237" y="81101"/>
                      <a:pt x="39237" y="94597"/>
                      <a:pt x="39610" y="108217"/>
                    </a:cubicBezTo>
                    <a:cubicBezTo>
                      <a:pt x="39610" y="108217"/>
                      <a:pt x="50288" y="108589"/>
                      <a:pt x="54262" y="108589"/>
                    </a:cubicBezTo>
                    <a:close/>
                  </a:path>
                </a:pathLst>
              </a:custGeom>
              <a:grpFill/>
              <a:ln w="12365" cap="flat">
                <a:noFill/>
                <a:prstDash val="solid"/>
                <a:miter/>
              </a:ln>
            </p:spPr>
            <p:txBody>
              <a:bodyPr/>
              <a:lstStyle/>
              <a:p>
                <a:endParaRPr lang="en-US"/>
              </a:p>
            </p:txBody>
          </p:sp>
          <p:sp>
            <p:nvSpPr>
              <p:cNvPr id="22" name="Freeform 21">
                <a:extLst>
                  <a:ext uri="{FF2B5EF4-FFF2-40B4-BE49-F238E27FC236}">
                    <a16:creationId xmlns:a16="http://schemas.microsoft.com/office/drawing/2014/main" id="{84E7A794-3A37-081A-363D-3285429ECBFE}"/>
                  </a:ext>
                </a:extLst>
              </p:cNvPr>
              <p:cNvSpPr/>
              <p:nvPr/>
            </p:nvSpPr>
            <p:spPr>
              <a:xfrm>
                <a:off x="3689187"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5 w 153347"/>
                  <a:gd name="csY10" fmla="*/ 154402 h 180899"/>
                  <a:gd name="csX11" fmla="*/ 144035 w 153347"/>
                  <a:gd name="csY11" fmla="*/ 134839 h 180899"/>
                  <a:gd name="csX12" fmla="*/ 146643 w 153347"/>
                  <a:gd name="csY12" fmla="*/ 136448 h 180899"/>
                  <a:gd name="csX13" fmla="*/ 143663 w 153347"/>
                  <a:gd name="csY13" fmla="*/ 166041 h 180899"/>
                  <a:gd name="csX14" fmla="*/ 142048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7" y="94597"/>
                      <a:pt x="35760" y="94969"/>
                    </a:cubicBezTo>
                    <a:cubicBezTo>
                      <a:pt x="35760" y="144125"/>
                      <a:pt x="68665" y="154402"/>
                      <a:pt x="90395" y="154402"/>
                    </a:cubicBezTo>
                    <a:cubicBezTo>
                      <a:pt x="116346" y="154402"/>
                      <a:pt x="132984" y="144125"/>
                      <a:pt x="144035" y="134839"/>
                    </a:cubicBezTo>
                    <a:lnTo>
                      <a:pt x="146643" y="136448"/>
                    </a:lnTo>
                    <a:cubicBezTo>
                      <a:pt x="145277" y="147344"/>
                      <a:pt x="144656" y="155392"/>
                      <a:pt x="143663" y="166041"/>
                    </a:cubicBezTo>
                    <a:lnTo>
                      <a:pt x="142048"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23" name="Freeform 22">
                <a:extLst>
                  <a:ext uri="{FF2B5EF4-FFF2-40B4-BE49-F238E27FC236}">
                    <a16:creationId xmlns:a16="http://schemas.microsoft.com/office/drawing/2014/main" id="{90D9F8C3-3603-5A68-143B-E8D3EE691B8A}"/>
                  </a:ext>
                </a:extLst>
              </p:cNvPr>
              <p:cNvSpPr/>
              <p:nvPr/>
            </p:nvSpPr>
            <p:spPr>
              <a:xfrm>
                <a:off x="3866375" y="893633"/>
                <a:ext cx="125782" cy="180899"/>
              </a:xfrm>
              <a:custGeom>
                <a:avLst/>
                <a:gdLst>
                  <a:gd name="csX0" fmla="*/ 1242 w 125782"/>
                  <a:gd name="csY0" fmla="*/ 167650 h 180899"/>
                  <a:gd name="csX1" fmla="*/ 3601 w 125782"/>
                  <a:gd name="csY1" fmla="*/ 139791 h 180899"/>
                  <a:gd name="csX2" fmla="*/ 6581 w 125782"/>
                  <a:gd name="csY2" fmla="*/ 138801 h 180899"/>
                  <a:gd name="csX3" fmla="*/ 53516 w 125782"/>
                  <a:gd name="csY3" fmla="*/ 154773 h 180899"/>
                  <a:gd name="csX4" fmla="*/ 89153 w 125782"/>
                  <a:gd name="csY4" fmla="*/ 129886 h 180899"/>
                  <a:gd name="csX5" fmla="*/ 56497 w 125782"/>
                  <a:gd name="csY5" fmla="*/ 103636 h 180899"/>
                  <a:gd name="csX6" fmla="*/ 42217 w 125782"/>
                  <a:gd name="csY6" fmla="*/ 98931 h 180899"/>
                  <a:gd name="csX7" fmla="*/ 0 w 125782"/>
                  <a:gd name="csY7" fmla="*/ 50766 h 180899"/>
                  <a:gd name="csX8" fmla="*/ 67548 w 125782"/>
                  <a:gd name="csY8" fmla="*/ 0 h 180899"/>
                  <a:gd name="csX9" fmla="*/ 115477 w 125782"/>
                  <a:gd name="csY9" fmla="*/ 9658 h 180899"/>
                  <a:gd name="csX10" fmla="*/ 117091 w 125782"/>
                  <a:gd name="csY10" fmla="*/ 11639 h 180899"/>
                  <a:gd name="csX11" fmla="*/ 114731 w 125782"/>
                  <a:gd name="csY11" fmla="*/ 37889 h 180899"/>
                  <a:gd name="csX12" fmla="*/ 111751 w 125782"/>
                  <a:gd name="csY12" fmla="*/ 39250 h 180899"/>
                  <a:gd name="csX13" fmla="*/ 68541 w 125782"/>
                  <a:gd name="csY13" fmla="*/ 26002 h 180899"/>
                  <a:gd name="csX14" fmla="*/ 35885 w 125782"/>
                  <a:gd name="csY14" fmla="*/ 47546 h 180899"/>
                  <a:gd name="csX15" fmla="*/ 70155 w 125782"/>
                  <a:gd name="csY15" fmla="*/ 72434 h 180899"/>
                  <a:gd name="csX16" fmla="*/ 82199 w 125782"/>
                  <a:gd name="csY16" fmla="*/ 76025 h 180899"/>
                  <a:gd name="csX17" fmla="*/ 125783 w 125782"/>
                  <a:gd name="csY17" fmla="*/ 125181 h 180899"/>
                  <a:gd name="csX18" fmla="*/ 55255 w 125782"/>
                  <a:gd name="csY18" fmla="*/ 180899 h 180899"/>
                  <a:gd name="csX19" fmla="*/ 3353 w 125782"/>
                  <a:gd name="csY19" fmla="*/ 170622 h 180899"/>
                  <a:gd name="csX20" fmla="*/ 1366 w 125782"/>
                  <a:gd name="csY20" fmla="*/ 16765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25782" h="180899">
                    <a:moveTo>
                      <a:pt x="1242" y="167650"/>
                    </a:moveTo>
                    <a:cubicBezTo>
                      <a:pt x="2608" y="157373"/>
                      <a:pt x="2856" y="150068"/>
                      <a:pt x="3601" y="139791"/>
                    </a:cubicBezTo>
                    <a:lnTo>
                      <a:pt x="6581" y="138801"/>
                    </a:lnTo>
                    <a:cubicBezTo>
                      <a:pt x="15894" y="145487"/>
                      <a:pt x="30918" y="154773"/>
                      <a:pt x="53516" y="154773"/>
                    </a:cubicBezTo>
                    <a:cubicBezTo>
                      <a:pt x="76115" y="154773"/>
                      <a:pt x="89153" y="143134"/>
                      <a:pt x="89153" y="129886"/>
                    </a:cubicBezTo>
                    <a:cubicBezTo>
                      <a:pt x="89153" y="113913"/>
                      <a:pt x="71893" y="108589"/>
                      <a:pt x="56497" y="103636"/>
                    </a:cubicBezTo>
                    <a:lnTo>
                      <a:pt x="42217" y="98931"/>
                    </a:lnTo>
                    <a:cubicBezTo>
                      <a:pt x="28186" y="94226"/>
                      <a:pt x="0" y="84321"/>
                      <a:pt x="0" y="50766"/>
                    </a:cubicBezTo>
                    <a:cubicBezTo>
                      <a:pt x="0" y="23897"/>
                      <a:pt x="21605" y="0"/>
                      <a:pt x="67548" y="0"/>
                    </a:cubicBezTo>
                    <a:cubicBezTo>
                      <a:pt x="90146" y="0"/>
                      <a:pt x="106536" y="5943"/>
                      <a:pt x="115477" y="9658"/>
                    </a:cubicBezTo>
                    <a:lnTo>
                      <a:pt x="117091" y="11639"/>
                    </a:lnTo>
                    <a:cubicBezTo>
                      <a:pt x="116097" y="21297"/>
                      <a:pt x="115477" y="28231"/>
                      <a:pt x="114731" y="37889"/>
                    </a:cubicBezTo>
                    <a:lnTo>
                      <a:pt x="111751" y="39250"/>
                    </a:lnTo>
                    <a:cubicBezTo>
                      <a:pt x="96479" y="29593"/>
                      <a:pt x="83814" y="26002"/>
                      <a:pt x="68541" y="26002"/>
                    </a:cubicBezTo>
                    <a:cubicBezTo>
                      <a:pt x="48550" y="26002"/>
                      <a:pt x="35885" y="34669"/>
                      <a:pt x="35885" y="47546"/>
                    </a:cubicBezTo>
                    <a:cubicBezTo>
                      <a:pt x="35885" y="64138"/>
                      <a:pt x="59477" y="69091"/>
                      <a:pt x="70155" y="72434"/>
                    </a:cubicBezTo>
                    <a:lnTo>
                      <a:pt x="82199" y="76025"/>
                    </a:lnTo>
                    <a:cubicBezTo>
                      <a:pt x="93126" y="79368"/>
                      <a:pt x="125783" y="90016"/>
                      <a:pt x="125783" y="125181"/>
                    </a:cubicBezTo>
                    <a:cubicBezTo>
                      <a:pt x="125783" y="160345"/>
                      <a:pt x="96851" y="180899"/>
                      <a:pt x="55255" y="180899"/>
                    </a:cubicBezTo>
                    <a:cubicBezTo>
                      <a:pt x="27938" y="180899"/>
                      <a:pt x="14652" y="175203"/>
                      <a:pt x="3353" y="170622"/>
                    </a:cubicBezTo>
                    <a:lnTo>
                      <a:pt x="1366" y="167650"/>
                    </a:lnTo>
                    <a:close/>
                  </a:path>
                </a:pathLst>
              </a:custGeom>
              <a:grpFill/>
              <a:ln w="12365" cap="flat">
                <a:noFill/>
                <a:prstDash val="solid"/>
                <a:miter/>
              </a:ln>
            </p:spPr>
            <p:txBody>
              <a:bodyPr/>
              <a:lstStyle/>
              <a:p>
                <a:endParaRPr lang="en-US"/>
              </a:p>
            </p:txBody>
          </p:sp>
          <p:sp>
            <p:nvSpPr>
              <p:cNvPr id="24" name="Freeform 23">
                <a:extLst>
                  <a:ext uri="{FF2B5EF4-FFF2-40B4-BE49-F238E27FC236}">
                    <a16:creationId xmlns:a16="http://schemas.microsoft.com/office/drawing/2014/main" id="{3A15F536-E79B-A60A-ED3D-285115FBD1EE}"/>
                  </a:ext>
                </a:extLst>
              </p:cNvPr>
              <p:cNvSpPr/>
              <p:nvPr/>
            </p:nvSpPr>
            <p:spPr>
              <a:xfrm>
                <a:off x="4015004"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4 w 153347"/>
                  <a:gd name="csY10" fmla="*/ 154402 h 180899"/>
                  <a:gd name="csX11" fmla="*/ 144035 w 153347"/>
                  <a:gd name="csY11" fmla="*/ 134839 h 180899"/>
                  <a:gd name="csX12" fmla="*/ 146643 w 153347"/>
                  <a:gd name="csY12" fmla="*/ 136448 h 180899"/>
                  <a:gd name="csX13" fmla="*/ 143663 w 153347"/>
                  <a:gd name="csY13" fmla="*/ 166041 h 180899"/>
                  <a:gd name="csX14" fmla="*/ 142049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6" y="94597"/>
                      <a:pt x="35760" y="94969"/>
                    </a:cubicBezTo>
                    <a:cubicBezTo>
                      <a:pt x="35760" y="144125"/>
                      <a:pt x="68665" y="154402"/>
                      <a:pt x="90394" y="154402"/>
                    </a:cubicBezTo>
                    <a:cubicBezTo>
                      <a:pt x="116346" y="154402"/>
                      <a:pt x="132984" y="144125"/>
                      <a:pt x="144035" y="134839"/>
                    </a:cubicBezTo>
                    <a:lnTo>
                      <a:pt x="146643" y="136448"/>
                    </a:lnTo>
                    <a:cubicBezTo>
                      <a:pt x="145277" y="147344"/>
                      <a:pt x="144656" y="155392"/>
                      <a:pt x="143663" y="166041"/>
                    </a:cubicBezTo>
                    <a:lnTo>
                      <a:pt x="142049"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25" name="Freeform 24">
                <a:extLst>
                  <a:ext uri="{FF2B5EF4-FFF2-40B4-BE49-F238E27FC236}">
                    <a16:creationId xmlns:a16="http://schemas.microsoft.com/office/drawing/2014/main" id="{70B6A179-5BC1-F43C-3942-8DDB92168FD7}"/>
                  </a:ext>
                </a:extLst>
              </p:cNvPr>
              <p:cNvSpPr/>
              <p:nvPr/>
            </p:nvSpPr>
            <p:spPr>
              <a:xfrm>
                <a:off x="4193558" y="894005"/>
                <a:ext cx="139440" cy="180651"/>
              </a:xfrm>
              <a:custGeom>
                <a:avLst/>
                <a:gdLst>
                  <a:gd name="csX0" fmla="*/ 137951 w 139440"/>
                  <a:gd name="csY0" fmla="*/ 176318 h 180651"/>
                  <a:gd name="csX1" fmla="*/ 104301 w 139440"/>
                  <a:gd name="csY1" fmla="*/ 177680 h 180651"/>
                  <a:gd name="csX2" fmla="*/ 102936 w 139440"/>
                  <a:gd name="csY2" fmla="*/ 175327 h 180651"/>
                  <a:gd name="csX3" fmla="*/ 102936 w 139440"/>
                  <a:gd name="csY3" fmla="*/ 163688 h 180651"/>
                  <a:gd name="csX4" fmla="*/ 58980 w 139440"/>
                  <a:gd name="csY4" fmla="*/ 180651 h 180651"/>
                  <a:gd name="csX5" fmla="*/ 0 w 139440"/>
                  <a:gd name="csY5" fmla="*/ 124933 h 180651"/>
                  <a:gd name="csX6" fmla="*/ 97224 w 139440"/>
                  <a:gd name="csY6" fmla="*/ 59557 h 180651"/>
                  <a:gd name="csX7" fmla="*/ 102936 w 139440"/>
                  <a:gd name="csY7" fmla="*/ 58938 h 180651"/>
                  <a:gd name="csX8" fmla="*/ 72266 w 139440"/>
                  <a:gd name="csY8" fmla="*/ 26126 h 180651"/>
                  <a:gd name="csX9" fmla="*/ 21605 w 139440"/>
                  <a:gd name="csY9" fmla="*/ 38755 h 180651"/>
                  <a:gd name="csX10" fmla="*/ 18998 w 139440"/>
                  <a:gd name="csY10" fmla="*/ 37146 h 180651"/>
                  <a:gd name="csX11" fmla="*/ 19991 w 139440"/>
                  <a:gd name="csY11" fmla="*/ 12877 h 180651"/>
                  <a:gd name="csX12" fmla="*/ 21978 w 139440"/>
                  <a:gd name="csY12" fmla="*/ 10896 h 180651"/>
                  <a:gd name="csX13" fmla="*/ 79219 w 139440"/>
                  <a:gd name="csY13" fmla="*/ 0 h 180651"/>
                  <a:gd name="csX14" fmla="*/ 137454 w 139440"/>
                  <a:gd name="csY14" fmla="*/ 52499 h 180651"/>
                  <a:gd name="csX15" fmla="*/ 137454 w 139440"/>
                  <a:gd name="csY15" fmla="*/ 108218 h 180651"/>
                  <a:gd name="csX16" fmla="*/ 139441 w 139440"/>
                  <a:gd name="csY16" fmla="*/ 174956 h 180651"/>
                  <a:gd name="csX17" fmla="*/ 137827 w 139440"/>
                  <a:gd name="csY17" fmla="*/ 176565 h 180651"/>
                  <a:gd name="csX18" fmla="*/ 103308 w 139440"/>
                  <a:gd name="csY18" fmla="*/ 83330 h 180651"/>
                  <a:gd name="csX19" fmla="*/ 100700 w 139440"/>
                  <a:gd name="csY19" fmla="*/ 83701 h 180651"/>
                  <a:gd name="csX20" fmla="*/ 35761 w 139440"/>
                  <a:gd name="csY20" fmla="*/ 121590 h 180651"/>
                  <a:gd name="csX21" fmla="*/ 66430 w 139440"/>
                  <a:gd name="csY21" fmla="*/ 153411 h 180651"/>
                  <a:gd name="csX22" fmla="*/ 103432 w 139440"/>
                  <a:gd name="csY22" fmla="*/ 138801 h 180651"/>
                  <a:gd name="csX23" fmla="*/ 103432 w 139440"/>
                  <a:gd name="csY23" fmla="*/ 83330 h 180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39440" h="180651">
                    <a:moveTo>
                      <a:pt x="137951" y="176318"/>
                    </a:moveTo>
                    <a:cubicBezTo>
                      <a:pt x="125658" y="176689"/>
                      <a:pt x="116594" y="176937"/>
                      <a:pt x="104301" y="177680"/>
                    </a:cubicBezTo>
                    <a:lnTo>
                      <a:pt x="102936" y="175327"/>
                    </a:lnTo>
                    <a:lnTo>
                      <a:pt x="102936" y="163688"/>
                    </a:lnTo>
                    <a:cubicBezTo>
                      <a:pt x="94244" y="171365"/>
                      <a:pt x="78971" y="180651"/>
                      <a:pt x="58980" y="180651"/>
                    </a:cubicBezTo>
                    <a:cubicBezTo>
                      <a:pt x="25082" y="180651"/>
                      <a:pt x="0" y="160469"/>
                      <a:pt x="0" y="124933"/>
                    </a:cubicBezTo>
                    <a:cubicBezTo>
                      <a:pt x="0" y="70824"/>
                      <a:pt x="60594" y="63890"/>
                      <a:pt x="97224" y="59557"/>
                    </a:cubicBezTo>
                    <a:lnTo>
                      <a:pt x="102936" y="58938"/>
                    </a:lnTo>
                    <a:cubicBezTo>
                      <a:pt x="102936" y="45689"/>
                      <a:pt x="102936" y="26126"/>
                      <a:pt x="72266" y="26126"/>
                    </a:cubicBezTo>
                    <a:cubicBezTo>
                      <a:pt x="48301" y="26126"/>
                      <a:pt x="32035" y="34422"/>
                      <a:pt x="21605" y="38755"/>
                    </a:cubicBezTo>
                    <a:lnTo>
                      <a:pt x="18998" y="37146"/>
                    </a:lnTo>
                    <a:cubicBezTo>
                      <a:pt x="19991" y="20925"/>
                      <a:pt x="19991" y="16963"/>
                      <a:pt x="19991" y="12877"/>
                    </a:cubicBezTo>
                    <a:lnTo>
                      <a:pt x="21978" y="10896"/>
                    </a:lnTo>
                    <a:cubicBezTo>
                      <a:pt x="39237" y="4210"/>
                      <a:pt x="62208" y="0"/>
                      <a:pt x="79219" y="0"/>
                    </a:cubicBezTo>
                    <a:cubicBezTo>
                      <a:pt x="104177" y="0"/>
                      <a:pt x="137454" y="8296"/>
                      <a:pt x="137454" y="52499"/>
                    </a:cubicBezTo>
                    <a:lnTo>
                      <a:pt x="137454" y="108218"/>
                    </a:lnTo>
                    <a:cubicBezTo>
                      <a:pt x="137454" y="133105"/>
                      <a:pt x="137827" y="150440"/>
                      <a:pt x="139441" y="174956"/>
                    </a:cubicBezTo>
                    <a:lnTo>
                      <a:pt x="137827" y="176565"/>
                    </a:lnTo>
                    <a:close/>
                    <a:moveTo>
                      <a:pt x="103308" y="83330"/>
                    </a:moveTo>
                    <a:lnTo>
                      <a:pt x="100700" y="83701"/>
                    </a:lnTo>
                    <a:cubicBezTo>
                      <a:pt x="64071" y="88654"/>
                      <a:pt x="35761" y="95588"/>
                      <a:pt x="35761" y="121590"/>
                    </a:cubicBezTo>
                    <a:cubicBezTo>
                      <a:pt x="35761" y="129886"/>
                      <a:pt x="39113" y="153411"/>
                      <a:pt x="66430" y="153411"/>
                    </a:cubicBezTo>
                    <a:cubicBezTo>
                      <a:pt x="79468" y="153411"/>
                      <a:pt x="92381" y="149821"/>
                      <a:pt x="103432" y="138801"/>
                    </a:cubicBezTo>
                    <a:lnTo>
                      <a:pt x="103432" y="83330"/>
                    </a:lnTo>
                    <a:close/>
                  </a:path>
                </a:pathLst>
              </a:custGeom>
              <a:grpFill/>
              <a:ln w="12365" cap="flat">
                <a:noFill/>
                <a:prstDash val="solid"/>
                <a:miter/>
              </a:ln>
            </p:spPr>
            <p:txBody>
              <a:bodyPr/>
              <a:lstStyle/>
              <a:p>
                <a:endParaRPr lang="en-US"/>
              </a:p>
            </p:txBody>
          </p:sp>
          <p:sp>
            <p:nvSpPr>
              <p:cNvPr id="26" name="Freeform 25">
                <a:extLst>
                  <a:ext uri="{FF2B5EF4-FFF2-40B4-BE49-F238E27FC236}">
                    <a16:creationId xmlns:a16="http://schemas.microsoft.com/office/drawing/2014/main" id="{4D6BB322-3AE7-3F21-EE48-975B3D008A32}"/>
                  </a:ext>
                </a:extLst>
              </p:cNvPr>
              <p:cNvSpPr/>
              <p:nvPr/>
            </p:nvSpPr>
            <p:spPr>
              <a:xfrm>
                <a:off x="4375465" y="894129"/>
                <a:ext cx="88283" cy="177555"/>
              </a:xfrm>
              <a:custGeom>
                <a:avLst/>
                <a:gdLst>
                  <a:gd name="csX0" fmla="*/ 39237 w 88283"/>
                  <a:gd name="csY0" fmla="*/ 176194 h 177555"/>
                  <a:gd name="csX1" fmla="*/ 3973 w 88283"/>
                  <a:gd name="csY1" fmla="*/ 177556 h 177555"/>
                  <a:gd name="csX2" fmla="*/ 2359 w 88283"/>
                  <a:gd name="csY2" fmla="*/ 175203 h 177555"/>
                  <a:gd name="csX3" fmla="*/ 2359 w 88283"/>
                  <a:gd name="csY3" fmla="*/ 160964 h 177555"/>
                  <a:gd name="csX4" fmla="*/ 2980 w 88283"/>
                  <a:gd name="csY4" fmla="*/ 96579 h 177555"/>
                  <a:gd name="csX5" fmla="*/ 0 w 88283"/>
                  <a:gd name="csY5" fmla="*/ 10648 h 177555"/>
                  <a:gd name="csX6" fmla="*/ 1987 w 88283"/>
                  <a:gd name="csY6" fmla="*/ 8296 h 177555"/>
                  <a:gd name="csX7" fmla="*/ 36630 w 88283"/>
                  <a:gd name="csY7" fmla="*/ 1610 h 177555"/>
                  <a:gd name="csX8" fmla="*/ 38616 w 88283"/>
                  <a:gd name="csY8" fmla="*/ 3591 h 177555"/>
                  <a:gd name="csX9" fmla="*/ 37002 w 88283"/>
                  <a:gd name="csY9" fmla="*/ 31821 h 177555"/>
                  <a:gd name="csX10" fmla="*/ 77233 w 88283"/>
                  <a:gd name="csY10" fmla="*/ 0 h 177555"/>
                  <a:gd name="csX11" fmla="*/ 86918 w 88283"/>
                  <a:gd name="csY11" fmla="*/ 991 h 177555"/>
                  <a:gd name="csX12" fmla="*/ 88284 w 88283"/>
                  <a:gd name="csY12" fmla="*/ 2972 h 177555"/>
                  <a:gd name="csX13" fmla="*/ 81951 w 88283"/>
                  <a:gd name="csY13" fmla="*/ 36774 h 177555"/>
                  <a:gd name="csX14" fmla="*/ 79592 w 88283"/>
                  <a:gd name="csY14" fmla="*/ 38384 h 177555"/>
                  <a:gd name="csX15" fmla="*/ 66306 w 88283"/>
                  <a:gd name="csY15" fmla="*/ 35412 h 177555"/>
                  <a:gd name="csX16" fmla="*/ 38616 w 88283"/>
                  <a:gd name="csY16" fmla="*/ 73548 h 177555"/>
                  <a:gd name="csX17" fmla="*/ 38616 w 88283"/>
                  <a:gd name="csY17" fmla="*/ 98436 h 177555"/>
                  <a:gd name="csX18" fmla="*/ 40976 w 88283"/>
                  <a:gd name="csY18" fmla="*/ 174089 h 177555"/>
                  <a:gd name="csX19" fmla="*/ 39361 w 88283"/>
                  <a:gd name="csY19" fmla="*/ 176070 h 177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8283" h="177555">
                    <a:moveTo>
                      <a:pt x="39237" y="176194"/>
                    </a:moveTo>
                    <a:cubicBezTo>
                      <a:pt x="25951" y="176565"/>
                      <a:pt x="16887" y="176813"/>
                      <a:pt x="3973" y="177556"/>
                    </a:cubicBezTo>
                    <a:lnTo>
                      <a:pt x="2359" y="175203"/>
                    </a:lnTo>
                    <a:lnTo>
                      <a:pt x="2359" y="160964"/>
                    </a:lnTo>
                    <a:cubicBezTo>
                      <a:pt x="2359" y="156259"/>
                      <a:pt x="2980" y="108217"/>
                      <a:pt x="2980" y="96579"/>
                    </a:cubicBezTo>
                    <a:cubicBezTo>
                      <a:pt x="2980" y="71320"/>
                      <a:pt x="2980" y="35536"/>
                      <a:pt x="0" y="10648"/>
                    </a:cubicBezTo>
                    <a:lnTo>
                      <a:pt x="1987" y="8296"/>
                    </a:lnTo>
                    <a:cubicBezTo>
                      <a:pt x="14652" y="5696"/>
                      <a:pt x="23592" y="3962"/>
                      <a:pt x="36630" y="1610"/>
                    </a:cubicBezTo>
                    <a:lnTo>
                      <a:pt x="38616" y="3591"/>
                    </a:lnTo>
                    <a:lnTo>
                      <a:pt x="37002" y="31821"/>
                    </a:lnTo>
                    <a:cubicBezTo>
                      <a:pt x="41348" y="20554"/>
                      <a:pt x="50040" y="0"/>
                      <a:pt x="77233" y="0"/>
                    </a:cubicBezTo>
                    <a:cubicBezTo>
                      <a:pt x="82944" y="0"/>
                      <a:pt x="85552" y="619"/>
                      <a:pt x="86918" y="991"/>
                    </a:cubicBezTo>
                    <a:lnTo>
                      <a:pt x="88284" y="2972"/>
                    </a:lnTo>
                    <a:cubicBezTo>
                      <a:pt x="85676" y="15230"/>
                      <a:pt x="83938" y="24268"/>
                      <a:pt x="81951" y="36774"/>
                    </a:cubicBezTo>
                    <a:lnTo>
                      <a:pt x="79592" y="38384"/>
                    </a:lnTo>
                    <a:cubicBezTo>
                      <a:pt x="72887" y="35784"/>
                      <a:pt x="69286" y="35412"/>
                      <a:pt x="66306" y="35412"/>
                    </a:cubicBezTo>
                    <a:cubicBezTo>
                      <a:pt x="57614" y="35412"/>
                      <a:pt x="38616" y="40736"/>
                      <a:pt x="38616" y="73548"/>
                    </a:cubicBezTo>
                    <a:lnTo>
                      <a:pt x="38616" y="98436"/>
                    </a:lnTo>
                    <a:cubicBezTo>
                      <a:pt x="38616" y="126295"/>
                      <a:pt x="39237" y="145858"/>
                      <a:pt x="40976" y="174089"/>
                    </a:cubicBezTo>
                    <a:lnTo>
                      <a:pt x="39361" y="176070"/>
                    </a:lnTo>
                    <a:close/>
                  </a:path>
                </a:pathLst>
              </a:custGeom>
              <a:grpFill/>
              <a:ln w="12365" cap="flat">
                <a:noFill/>
                <a:prstDash val="solid"/>
                <a:miter/>
              </a:ln>
            </p:spPr>
            <p:txBody>
              <a:bodyPr/>
              <a:lstStyle/>
              <a:p>
                <a:endParaRPr lang="en-US"/>
              </a:p>
            </p:txBody>
          </p:sp>
          <p:sp>
            <p:nvSpPr>
              <p:cNvPr id="27" name="Freeform 26">
                <a:extLst>
                  <a:ext uri="{FF2B5EF4-FFF2-40B4-BE49-F238E27FC236}">
                    <a16:creationId xmlns:a16="http://schemas.microsoft.com/office/drawing/2014/main" id="{875875C7-43FC-123B-FCEC-C2C33BB38205}"/>
                  </a:ext>
                </a:extLst>
              </p:cNvPr>
              <p:cNvSpPr/>
              <p:nvPr/>
            </p:nvSpPr>
            <p:spPr>
              <a:xfrm>
                <a:off x="4479518" y="893757"/>
                <a:ext cx="133729" cy="180899"/>
              </a:xfrm>
              <a:custGeom>
                <a:avLst/>
                <a:gdLst>
                  <a:gd name="csX0" fmla="*/ 128887 w 133729"/>
                  <a:gd name="csY0" fmla="*/ 169260 h 180899"/>
                  <a:gd name="csX1" fmla="*/ 83565 w 133729"/>
                  <a:gd name="csY1" fmla="*/ 180899 h 180899"/>
                  <a:gd name="csX2" fmla="*/ 0 w 133729"/>
                  <a:gd name="csY2" fmla="*/ 91997 h 180899"/>
                  <a:gd name="csX3" fmla="*/ 83193 w 133729"/>
                  <a:gd name="csY3" fmla="*/ 0 h 180899"/>
                  <a:gd name="csX4" fmla="*/ 128762 w 133729"/>
                  <a:gd name="csY4" fmla="*/ 10896 h 180899"/>
                  <a:gd name="csX5" fmla="*/ 130377 w 133729"/>
                  <a:gd name="csY5" fmla="*/ 13249 h 180899"/>
                  <a:gd name="csX6" fmla="*/ 128017 w 133729"/>
                  <a:gd name="csY6" fmla="*/ 39127 h 180899"/>
                  <a:gd name="csX7" fmla="*/ 125410 w 133729"/>
                  <a:gd name="csY7" fmla="*/ 40489 h 180899"/>
                  <a:gd name="csX8" fmla="*/ 89401 w 133729"/>
                  <a:gd name="csY8" fmla="*/ 27488 h 180899"/>
                  <a:gd name="csX9" fmla="*/ 36505 w 133729"/>
                  <a:gd name="csY9" fmla="*/ 91254 h 180899"/>
                  <a:gd name="csX10" fmla="*/ 88159 w 133729"/>
                  <a:gd name="csY10" fmla="*/ 152668 h 180899"/>
                  <a:gd name="csX11" fmla="*/ 131122 w 133729"/>
                  <a:gd name="csY11" fmla="*/ 136448 h 180899"/>
                  <a:gd name="csX12" fmla="*/ 133729 w 133729"/>
                  <a:gd name="csY12" fmla="*/ 137810 h 180899"/>
                  <a:gd name="csX13" fmla="*/ 130749 w 133729"/>
                  <a:gd name="csY13" fmla="*/ 167403 h 180899"/>
                  <a:gd name="csX14" fmla="*/ 128762 w 133729"/>
                  <a:gd name="csY14" fmla="*/ 169384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3729" h="180899">
                    <a:moveTo>
                      <a:pt x="128887" y="169260"/>
                    </a:moveTo>
                    <a:cubicBezTo>
                      <a:pt x="119574" y="173965"/>
                      <a:pt x="105916" y="180899"/>
                      <a:pt x="83565" y="180899"/>
                    </a:cubicBezTo>
                    <a:cubicBezTo>
                      <a:pt x="28683" y="180899"/>
                      <a:pt x="0" y="141029"/>
                      <a:pt x="0" y="91997"/>
                    </a:cubicBezTo>
                    <a:cubicBezTo>
                      <a:pt x="0" y="45813"/>
                      <a:pt x="27317" y="0"/>
                      <a:pt x="83193" y="0"/>
                    </a:cubicBezTo>
                    <a:cubicBezTo>
                      <a:pt x="92133" y="0"/>
                      <a:pt x="107157" y="619"/>
                      <a:pt x="128762" y="10896"/>
                    </a:cubicBezTo>
                    <a:lnTo>
                      <a:pt x="130377" y="13249"/>
                    </a:lnTo>
                    <a:cubicBezTo>
                      <a:pt x="129011" y="22906"/>
                      <a:pt x="128762" y="29469"/>
                      <a:pt x="128017" y="39127"/>
                    </a:cubicBezTo>
                    <a:lnTo>
                      <a:pt x="125410" y="40489"/>
                    </a:lnTo>
                    <a:cubicBezTo>
                      <a:pt x="109144" y="29221"/>
                      <a:pt x="95485" y="27488"/>
                      <a:pt x="89401" y="27488"/>
                    </a:cubicBezTo>
                    <a:cubicBezTo>
                      <a:pt x="50412" y="27488"/>
                      <a:pt x="36505" y="62033"/>
                      <a:pt x="36505" y="91254"/>
                    </a:cubicBezTo>
                    <a:cubicBezTo>
                      <a:pt x="36505" y="138677"/>
                      <a:pt x="64195" y="152668"/>
                      <a:pt x="88159" y="152668"/>
                    </a:cubicBezTo>
                    <a:cubicBezTo>
                      <a:pt x="108771" y="152668"/>
                      <a:pt x="122430" y="143011"/>
                      <a:pt x="131122" y="136448"/>
                    </a:cubicBezTo>
                    <a:lnTo>
                      <a:pt x="133729" y="137810"/>
                    </a:lnTo>
                    <a:cubicBezTo>
                      <a:pt x="132363" y="147097"/>
                      <a:pt x="132115" y="156383"/>
                      <a:pt x="130749" y="167403"/>
                    </a:cubicBezTo>
                    <a:lnTo>
                      <a:pt x="128762" y="169384"/>
                    </a:lnTo>
                    <a:close/>
                  </a:path>
                </a:pathLst>
              </a:custGeom>
              <a:grpFill/>
              <a:ln w="12365" cap="flat">
                <a:noFill/>
                <a:prstDash val="solid"/>
                <a:miter/>
              </a:ln>
            </p:spPr>
            <p:txBody>
              <a:bodyPr/>
              <a:lstStyle/>
              <a:p>
                <a:endParaRPr lang="en-US"/>
              </a:p>
            </p:txBody>
          </p:sp>
          <p:sp>
            <p:nvSpPr>
              <p:cNvPr id="28" name="Freeform 27">
                <a:extLst>
                  <a:ext uri="{FF2B5EF4-FFF2-40B4-BE49-F238E27FC236}">
                    <a16:creationId xmlns:a16="http://schemas.microsoft.com/office/drawing/2014/main" id="{0D1D65EF-9DBD-0ECC-139A-A6AE93CBEDD9}"/>
                  </a:ext>
                </a:extLst>
              </p:cNvPr>
              <p:cNvSpPr/>
              <p:nvPr/>
            </p:nvSpPr>
            <p:spPr>
              <a:xfrm>
                <a:off x="4638577" y="805846"/>
                <a:ext cx="151361" cy="265962"/>
              </a:xfrm>
              <a:custGeom>
                <a:avLst/>
                <a:gdLst>
                  <a:gd name="csX0" fmla="*/ 113986 w 151361"/>
                  <a:gd name="csY0" fmla="*/ 263486 h 265962"/>
                  <a:gd name="csX1" fmla="*/ 114359 w 151361"/>
                  <a:gd name="csY1" fmla="*/ 175575 h 265962"/>
                  <a:gd name="csX2" fmla="*/ 112372 w 151361"/>
                  <a:gd name="csY2" fmla="*/ 141401 h 265962"/>
                  <a:gd name="csX3" fmla="*/ 82075 w 151361"/>
                  <a:gd name="csY3" fmla="*/ 117132 h 265962"/>
                  <a:gd name="csX4" fmla="*/ 38120 w 151361"/>
                  <a:gd name="csY4" fmla="*/ 135705 h 265962"/>
                  <a:gd name="csX5" fmla="*/ 38120 w 151361"/>
                  <a:gd name="csY5" fmla="*/ 157621 h 265962"/>
                  <a:gd name="csX6" fmla="*/ 40479 w 151361"/>
                  <a:gd name="csY6" fmla="*/ 262496 h 265962"/>
                  <a:gd name="csX7" fmla="*/ 38865 w 151361"/>
                  <a:gd name="csY7" fmla="*/ 264477 h 265962"/>
                  <a:gd name="csX8" fmla="*/ 3228 w 151361"/>
                  <a:gd name="csY8" fmla="*/ 265839 h 265962"/>
                  <a:gd name="csX9" fmla="*/ 1614 w 151361"/>
                  <a:gd name="csY9" fmla="*/ 263486 h 265962"/>
                  <a:gd name="csX10" fmla="*/ 3228 w 151361"/>
                  <a:gd name="csY10" fmla="*/ 150316 h 265962"/>
                  <a:gd name="csX11" fmla="*/ 2607 w 151361"/>
                  <a:gd name="csY11" fmla="*/ 68967 h 265962"/>
                  <a:gd name="csX12" fmla="*/ 0 w 151361"/>
                  <a:gd name="csY12" fmla="*/ 8915 h 265962"/>
                  <a:gd name="csX13" fmla="*/ 1614 w 151361"/>
                  <a:gd name="csY13" fmla="*/ 6934 h 265962"/>
                  <a:gd name="csX14" fmla="*/ 37871 w 151361"/>
                  <a:gd name="csY14" fmla="*/ 0 h 265962"/>
                  <a:gd name="csX15" fmla="*/ 39858 w 151361"/>
                  <a:gd name="csY15" fmla="*/ 2353 h 265962"/>
                  <a:gd name="csX16" fmla="*/ 37871 w 151361"/>
                  <a:gd name="csY16" fmla="*/ 94350 h 265962"/>
                  <a:gd name="csX17" fmla="*/ 37871 w 151361"/>
                  <a:gd name="csY17" fmla="*/ 109579 h 265962"/>
                  <a:gd name="csX18" fmla="*/ 97845 w 151361"/>
                  <a:gd name="csY18" fmla="*/ 89026 h 265962"/>
                  <a:gd name="csX19" fmla="*/ 145774 w 151361"/>
                  <a:gd name="csY19" fmla="*/ 120847 h 265962"/>
                  <a:gd name="csX20" fmla="*/ 149374 w 151361"/>
                  <a:gd name="csY20" fmla="*/ 163069 h 265962"/>
                  <a:gd name="csX21" fmla="*/ 149374 w 151361"/>
                  <a:gd name="csY21" fmla="*/ 196253 h 265962"/>
                  <a:gd name="csX22" fmla="*/ 151361 w 151361"/>
                  <a:gd name="csY22" fmla="*/ 262619 h 265962"/>
                  <a:gd name="csX23" fmla="*/ 149374 w 151361"/>
                  <a:gd name="csY23" fmla="*/ 264600 h 265962"/>
                  <a:gd name="csX24" fmla="*/ 116097 w 151361"/>
                  <a:gd name="csY24" fmla="*/ 265962 h 265962"/>
                  <a:gd name="csX25" fmla="*/ 114111 w 151361"/>
                  <a:gd name="csY25" fmla="*/ 263610 h 265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51361" h="265962">
                    <a:moveTo>
                      <a:pt x="113986" y="263486"/>
                    </a:moveTo>
                    <a:cubicBezTo>
                      <a:pt x="114359" y="233646"/>
                      <a:pt x="114359" y="205663"/>
                      <a:pt x="114359" y="175575"/>
                    </a:cubicBezTo>
                    <a:cubicBezTo>
                      <a:pt x="114359" y="159974"/>
                      <a:pt x="113986" y="147344"/>
                      <a:pt x="112372" y="141401"/>
                    </a:cubicBezTo>
                    <a:cubicBezTo>
                      <a:pt x="107405" y="122828"/>
                      <a:pt x="94740" y="117132"/>
                      <a:pt x="82075" y="117132"/>
                    </a:cubicBezTo>
                    <a:cubicBezTo>
                      <a:pt x="62084" y="117132"/>
                      <a:pt x="45073" y="130381"/>
                      <a:pt x="38120" y="135705"/>
                    </a:cubicBezTo>
                    <a:lnTo>
                      <a:pt x="38120" y="157621"/>
                    </a:lnTo>
                    <a:cubicBezTo>
                      <a:pt x="38120" y="196500"/>
                      <a:pt x="38120" y="223617"/>
                      <a:pt x="40479" y="262496"/>
                    </a:cubicBezTo>
                    <a:lnTo>
                      <a:pt x="38865" y="264477"/>
                    </a:lnTo>
                    <a:cubicBezTo>
                      <a:pt x="25579" y="264848"/>
                      <a:pt x="16514" y="265096"/>
                      <a:pt x="3228" y="265839"/>
                    </a:cubicBezTo>
                    <a:lnTo>
                      <a:pt x="1614" y="263486"/>
                    </a:lnTo>
                    <a:cubicBezTo>
                      <a:pt x="3228" y="221635"/>
                      <a:pt x="3228" y="192167"/>
                      <a:pt x="3228" y="150316"/>
                    </a:cubicBezTo>
                    <a:cubicBezTo>
                      <a:pt x="3228" y="120104"/>
                      <a:pt x="2856" y="99179"/>
                      <a:pt x="2607" y="68967"/>
                    </a:cubicBezTo>
                    <a:cubicBezTo>
                      <a:pt x="2235" y="46680"/>
                      <a:pt x="1614" y="31078"/>
                      <a:pt x="0" y="8915"/>
                    </a:cubicBezTo>
                    <a:lnTo>
                      <a:pt x="1614" y="6934"/>
                    </a:lnTo>
                    <a:cubicBezTo>
                      <a:pt x="15273" y="4581"/>
                      <a:pt x="24585" y="2972"/>
                      <a:pt x="37871" y="0"/>
                    </a:cubicBezTo>
                    <a:lnTo>
                      <a:pt x="39858" y="2353"/>
                    </a:lnTo>
                    <a:cubicBezTo>
                      <a:pt x="38865" y="36155"/>
                      <a:pt x="37871" y="60052"/>
                      <a:pt x="37871" y="94350"/>
                    </a:cubicBezTo>
                    <a:lnTo>
                      <a:pt x="37871" y="109579"/>
                    </a:lnTo>
                    <a:cubicBezTo>
                      <a:pt x="48798" y="102646"/>
                      <a:pt x="69534" y="89026"/>
                      <a:pt x="97845" y="89026"/>
                    </a:cubicBezTo>
                    <a:cubicBezTo>
                      <a:pt x="126155" y="89026"/>
                      <a:pt x="140434" y="104998"/>
                      <a:pt x="145774" y="120847"/>
                    </a:cubicBezTo>
                    <a:cubicBezTo>
                      <a:pt x="148754" y="129514"/>
                      <a:pt x="149374" y="141153"/>
                      <a:pt x="149374" y="163069"/>
                    </a:cubicBezTo>
                    <a:lnTo>
                      <a:pt x="149374" y="196253"/>
                    </a:lnTo>
                    <a:cubicBezTo>
                      <a:pt x="149374" y="220769"/>
                      <a:pt x="149995" y="238103"/>
                      <a:pt x="151361" y="262619"/>
                    </a:cubicBezTo>
                    <a:lnTo>
                      <a:pt x="149374" y="264600"/>
                    </a:lnTo>
                    <a:cubicBezTo>
                      <a:pt x="137082" y="264972"/>
                      <a:pt x="128390" y="265220"/>
                      <a:pt x="116097" y="265962"/>
                    </a:cubicBezTo>
                    <a:lnTo>
                      <a:pt x="114111" y="263610"/>
                    </a:lnTo>
                    <a:close/>
                  </a:path>
                </a:pathLst>
              </a:custGeom>
              <a:grpFill/>
              <a:ln w="12365" cap="flat">
                <a:noFill/>
                <a:prstDash val="solid"/>
                <a:miter/>
              </a:ln>
            </p:spPr>
            <p:txBody>
              <a:bodyPr/>
              <a:lstStyle/>
              <a:p>
                <a:endParaRPr lang="en-US"/>
              </a:p>
            </p:txBody>
          </p:sp>
        </p:grpSp>
      </p:grpSp>
      <p:sp>
        <p:nvSpPr>
          <p:cNvPr id="48" name="Google Shape;29;p35">
            <a:extLst>
              <a:ext uri="{FF2B5EF4-FFF2-40B4-BE49-F238E27FC236}">
                <a16:creationId xmlns:a16="http://schemas.microsoft.com/office/drawing/2014/main" id="{08239526-E87F-C366-6606-B435DC4E7F55}"/>
              </a:ext>
            </a:extLst>
          </p:cNvPr>
          <p:cNvSpPr txBox="1">
            <a:spLocks noGrp="1"/>
          </p:cNvSpPr>
          <p:nvPr>
            <p:ph type="title"/>
          </p:nvPr>
        </p:nvSpPr>
        <p:spPr>
          <a:xfrm>
            <a:off x="548700" y="1693700"/>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49" name="Google Shape;30;p35">
            <a:extLst>
              <a:ext uri="{FF2B5EF4-FFF2-40B4-BE49-F238E27FC236}">
                <a16:creationId xmlns:a16="http://schemas.microsoft.com/office/drawing/2014/main" id="{A624A519-BF39-8071-CC75-D246EFAA01CD}"/>
              </a:ext>
            </a:extLst>
          </p:cNvPr>
          <p:cNvSpPr txBox="1">
            <a:spLocks noGrp="1"/>
          </p:cNvSpPr>
          <p:nvPr>
            <p:ph type="subTitle" idx="1"/>
          </p:nvPr>
        </p:nvSpPr>
        <p:spPr>
          <a:xfrm>
            <a:off x="548700" y="2933625"/>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Tree>
    <p:extLst>
      <p:ext uri="{BB962C8B-B14F-4D97-AF65-F5344CB8AC3E}">
        <p14:creationId xmlns:p14="http://schemas.microsoft.com/office/powerpoint/2010/main" val="550330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Title Slide - Multi Images - People &amp; Tech">
    <p:spTree>
      <p:nvGrpSpPr>
        <p:cNvPr id="1" name="Shape 13"/>
        <p:cNvGrpSpPr/>
        <p:nvPr/>
      </p:nvGrpSpPr>
      <p:grpSpPr>
        <a:xfrm>
          <a:off x="0" y="0"/>
          <a:ext cx="0" cy="0"/>
          <a:chOff x="0" y="0"/>
          <a:chExt cx="0" cy="0"/>
        </a:xfrm>
      </p:grpSpPr>
      <p:pic>
        <p:nvPicPr>
          <p:cNvPr id="54" name="Picture 53">
            <a:extLst>
              <a:ext uri="{FF2B5EF4-FFF2-40B4-BE49-F238E27FC236}">
                <a16:creationId xmlns:a16="http://schemas.microsoft.com/office/drawing/2014/main" id="{E8984919-AD08-1E78-4B30-103074E586C8}"/>
              </a:ext>
            </a:extLst>
          </p:cNvPr>
          <p:cNvPicPr>
            <a:picLocks noChangeAspect="1"/>
          </p:cNvPicPr>
          <p:nvPr userDrawn="1"/>
        </p:nvPicPr>
        <p:blipFill>
          <a:blip r:embed="rId2"/>
          <a:srcRect l="2445" r="2445"/>
          <a:stretch/>
        </p:blipFill>
        <p:spPr>
          <a:xfrm>
            <a:off x="0" y="15954"/>
            <a:ext cx="9144000" cy="5127546"/>
          </a:xfrm>
          <a:prstGeom prst="rect">
            <a:avLst/>
          </a:prstGeom>
        </p:spPr>
      </p:pic>
      <p:sp>
        <p:nvSpPr>
          <p:cNvPr id="2" name="Google Shape;21;p35">
            <a:extLst>
              <a:ext uri="{FF2B5EF4-FFF2-40B4-BE49-F238E27FC236}">
                <a16:creationId xmlns:a16="http://schemas.microsoft.com/office/drawing/2014/main" id="{A6E4C740-3D98-D259-C298-ECBEC01996DF}"/>
              </a:ext>
            </a:extLst>
          </p:cNvPr>
          <p:cNvSpPr/>
          <p:nvPr userDrawn="1"/>
        </p:nvSpPr>
        <p:spPr>
          <a:xfrm>
            <a:off x="380475" y="855774"/>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4" name="Google Shape;23;p35" title="Logo.png">
            <a:extLst>
              <a:ext uri="{FF2B5EF4-FFF2-40B4-BE49-F238E27FC236}">
                <a16:creationId xmlns:a16="http://schemas.microsoft.com/office/drawing/2014/main" id="{E6BD8BA7-B201-5149-91CD-F8C89C4EBA73}"/>
              </a:ext>
            </a:extLst>
          </p:cNvPr>
          <p:cNvPicPr preferRelativeResize="0"/>
          <p:nvPr userDrawn="1"/>
        </p:nvPicPr>
        <p:blipFill rotWithShape="1">
          <a:blip r:embed="rId3">
            <a:alphaModFix/>
          </a:blip>
          <a:srcRect/>
          <a:stretch/>
        </p:blipFill>
        <p:spPr>
          <a:xfrm>
            <a:off x="647675" y="1129074"/>
            <a:ext cx="1107675" cy="622025"/>
          </a:xfrm>
          <a:prstGeom prst="rect">
            <a:avLst/>
          </a:prstGeom>
          <a:noFill/>
          <a:ln>
            <a:noFill/>
          </a:ln>
        </p:spPr>
      </p:pic>
      <p:sp>
        <p:nvSpPr>
          <p:cNvPr id="29" name="Google Shape;29;p35"/>
          <p:cNvSpPr txBox="1">
            <a:spLocks noGrp="1"/>
          </p:cNvSpPr>
          <p:nvPr>
            <p:ph type="title"/>
          </p:nvPr>
        </p:nvSpPr>
        <p:spPr>
          <a:xfrm>
            <a:off x="548700" y="2167399"/>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30" name="Google Shape;30;p35"/>
          <p:cNvSpPr txBox="1">
            <a:spLocks noGrp="1"/>
          </p:cNvSpPr>
          <p:nvPr>
            <p:ph type="subTitle" idx="1"/>
          </p:nvPr>
        </p:nvSpPr>
        <p:spPr>
          <a:xfrm>
            <a:off x="548700" y="3407324"/>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1" name="Google Shape;31;p35"/>
          <p:cNvSpPr txBox="1">
            <a:spLocks noGrp="1"/>
          </p:cNvSpPr>
          <p:nvPr>
            <p:ph type="subTitle" idx="3"/>
          </p:nvPr>
        </p:nvSpPr>
        <p:spPr>
          <a:xfrm>
            <a:off x="548700" y="4116999"/>
            <a:ext cx="4239300" cy="6477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000"/>
              <a:buFont typeface="Open Sans ExtraBold"/>
              <a:buNone/>
              <a:defRPr sz="1000" b="1">
                <a:solidFill>
                  <a:schemeClr val="lt1"/>
                </a:solidFill>
                <a:latin typeface="Open Sans ExtraBold"/>
                <a:ea typeface="Open Sans ExtraBold"/>
                <a:cs typeface="Open Sans ExtraBold"/>
                <a:sym typeface="Open Sans ExtraBold"/>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6" name="Freeform 35">
            <a:extLst>
              <a:ext uri="{FF2B5EF4-FFF2-40B4-BE49-F238E27FC236}">
                <a16:creationId xmlns:a16="http://schemas.microsoft.com/office/drawing/2014/main" id="{2BD29C8B-3CD3-BFBA-EEA6-EEACC7B96AEB}"/>
              </a:ext>
            </a:extLst>
          </p:cNvPr>
          <p:cNvSpPr/>
          <p:nvPr/>
        </p:nvSpPr>
        <p:spPr>
          <a:xfrm>
            <a:off x="4816014" y="1261499"/>
            <a:ext cx="49667" cy="26125"/>
          </a:xfrm>
          <a:custGeom>
            <a:avLst/>
            <a:gdLst>
              <a:gd name="csX0" fmla="*/ 12169 w 49667"/>
              <a:gd name="csY0" fmla="*/ 26002 h 26125"/>
              <a:gd name="csX1" fmla="*/ 7202 w 49667"/>
              <a:gd name="csY1" fmla="*/ 26002 h 26125"/>
              <a:gd name="csX2" fmla="*/ 6954 w 49667"/>
              <a:gd name="csY2" fmla="*/ 25630 h 26125"/>
              <a:gd name="csX3" fmla="*/ 7078 w 49667"/>
              <a:gd name="csY3" fmla="*/ 13001 h 26125"/>
              <a:gd name="csX4" fmla="*/ 7078 w 49667"/>
              <a:gd name="csY4" fmla="*/ 4086 h 26125"/>
              <a:gd name="csX5" fmla="*/ 4843 w 49667"/>
              <a:gd name="csY5" fmla="*/ 4086 h 26125"/>
              <a:gd name="csX6" fmla="*/ 248 w 49667"/>
              <a:gd name="csY6" fmla="*/ 4086 h 26125"/>
              <a:gd name="csX7" fmla="*/ 0 w 49667"/>
              <a:gd name="csY7" fmla="*/ 3715 h 26125"/>
              <a:gd name="csX8" fmla="*/ 0 w 49667"/>
              <a:gd name="csY8" fmla="*/ 991 h 26125"/>
              <a:gd name="csX9" fmla="*/ 0 w 49667"/>
              <a:gd name="csY9" fmla="*/ 371 h 26125"/>
              <a:gd name="csX10" fmla="*/ 248 w 49667"/>
              <a:gd name="csY10" fmla="*/ 0 h 26125"/>
              <a:gd name="csX11" fmla="*/ 18998 w 49667"/>
              <a:gd name="csY11" fmla="*/ 0 h 26125"/>
              <a:gd name="csX12" fmla="*/ 19246 w 49667"/>
              <a:gd name="csY12" fmla="*/ 248 h 26125"/>
              <a:gd name="csX13" fmla="*/ 19122 w 49667"/>
              <a:gd name="csY13" fmla="*/ 3715 h 26125"/>
              <a:gd name="csX14" fmla="*/ 18874 w 49667"/>
              <a:gd name="csY14" fmla="*/ 4086 h 26125"/>
              <a:gd name="csX15" fmla="*/ 12293 w 49667"/>
              <a:gd name="csY15" fmla="*/ 4086 h 26125"/>
              <a:gd name="csX16" fmla="*/ 12293 w 49667"/>
              <a:gd name="csY16" fmla="*/ 13125 h 26125"/>
              <a:gd name="csX17" fmla="*/ 12417 w 49667"/>
              <a:gd name="csY17" fmla="*/ 25507 h 26125"/>
              <a:gd name="csX18" fmla="*/ 12044 w 49667"/>
              <a:gd name="csY18" fmla="*/ 26002 h 26125"/>
              <a:gd name="csX19" fmla="*/ 35388 w 49667"/>
              <a:gd name="csY19" fmla="*/ 20678 h 26125"/>
              <a:gd name="csX20" fmla="*/ 41100 w 49667"/>
              <a:gd name="csY20" fmla="*/ 371 h 26125"/>
              <a:gd name="csX21" fmla="*/ 41348 w 49667"/>
              <a:gd name="csY21" fmla="*/ 124 h 26125"/>
              <a:gd name="csX22" fmla="*/ 48426 w 49667"/>
              <a:gd name="csY22" fmla="*/ 124 h 26125"/>
              <a:gd name="csX23" fmla="*/ 48798 w 49667"/>
              <a:gd name="csY23" fmla="*/ 495 h 26125"/>
              <a:gd name="csX24" fmla="*/ 49667 w 49667"/>
              <a:gd name="csY24" fmla="*/ 25754 h 26125"/>
              <a:gd name="csX25" fmla="*/ 49419 w 49667"/>
              <a:gd name="csY25" fmla="*/ 26002 h 26125"/>
              <a:gd name="csX26" fmla="*/ 44452 w 49667"/>
              <a:gd name="csY26" fmla="*/ 26126 h 26125"/>
              <a:gd name="csX27" fmla="*/ 44080 w 49667"/>
              <a:gd name="csY27" fmla="*/ 25754 h 26125"/>
              <a:gd name="csX28" fmla="*/ 44080 w 49667"/>
              <a:gd name="csY28" fmla="*/ 3962 h 26125"/>
              <a:gd name="csX29" fmla="*/ 37747 w 49667"/>
              <a:gd name="csY29" fmla="*/ 25754 h 26125"/>
              <a:gd name="csX30" fmla="*/ 37375 w 49667"/>
              <a:gd name="csY30" fmla="*/ 26126 h 26125"/>
              <a:gd name="csX31" fmla="*/ 35885 w 49667"/>
              <a:gd name="csY31" fmla="*/ 26126 h 26125"/>
              <a:gd name="csX32" fmla="*/ 32532 w 49667"/>
              <a:gd name="csY32" fmla="*/ 26126 h 26125"/>
              <a:gd name="csX33" fmla="*/ 32284 w 49667"/>
              <a:gd name="csY33" fmla="*/ 25754 h 26125"/>
              <a:gd name="csX34" fmla="*/ 26448 w 49667"/>
              <a:gd name="csY34" fmla="*/ 3962 h 26125"/>
              <a:gd name="csX35" fmla="*/ 25951 w 49667"/>
              <a:gd name="csY35" fmla="*/ 25754 h 26125"/>
              <a:gd name="csX36" fmla="*/ 25703 w 49667"/>
              <a:gd name="csY36" fmla="*/ 26126 h 26125"/>
              <a:gd name="csX37" fmla="*/ 21109 w 49667"/>
              <a:gd name="csY37" fmla="*/ 26126 h 26125"/>
              <a:gd name="csX38" fmla="*/ 20860 w 49667"/>
              <a:gd name="csY38" fmla="*/ 25630 h 26125"/>
              <a:gd name="csX39" fmla="*/ 22226 w 49667"/>
              <a:gd name="csY39" fmla="*/ 371 h 26125"/>
              <a:gd name="csX40" fmla="*/ 22599 w 49667"/>
              <a:gd name="csY40" fmla="*/ 0 h 26125"/>
              <a:gd name="csX41" fmla="*/ 29800 w 49667"/>
              <a:gd name="csY41" fmla="*/ 0 h 26125"/>
              <a:gd name="csX42" fmla="*/ 30049 w 49667"/>
              <a:gd name="csY42" fmla="*/ 248 h 26125"/>
              <a:gd name="csX43" fmla="*/ 35388 w 49667"/>
              <a:gd name="csY43" fmla="*/ 20554 h 2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9667" h="26125">
                <a:moveTo>
                  <a:pt x="12169" y="26002"/>
                </a:moveTo>
                <a:lnTo>
                  <a:pt x="7202" y="26002"/>
                </a:lnTo>
                <a:lnTo>
                  <a:pt x="6954" y="25630"/>
                </a:lnTo>
                <a:cubicBezTo>
                  <a:pt x="7078" y="22535"/>
                  <a:pt x="7078" y="15973"/>
                  <a:pt x="7078" y="13001"/>
                </a:cubicBezTo>
                <a:lnTo>
                  <a:pt x="7078" y="4086"/>
                </a:lnTo>
                <a:lnTo>
                  <a:pt x="4843" y="4086"/>
                </a:lnTo>
                <a:cubicBezTo>
                  <a:pt x="2980" y="4086"/>
                  <a:pt x="2359" y="4086"/>
                  <a:pt x="248" y="4086"/>
                </a:cubicBezTo>
                <a:lnTo>
                  <a:pt x="0" y="3715"/>
                </a:lnTo>
                <a:cubicBezTo>
                  <a:pt x="0" y="2353"/>
                  <a:pt x="0" y="1981"/>
                  <a:pt x="0" y="991"/>
                </a:cubicBezTo>
                <a:lnTo>
                  <a:pt x="0" y="371"/>
                </a:lnTo>
                <a:lnTo>
                  <a:pt x="248" y="0"/>
                </a:lnTo>
                <a:lnTo>
                  <a:pt x="18998" y="0"/>
                </a:lnTo>
                <a:lnTo>
                  <a:pt x="19246" y="248"/>
                </a:lnTo>
                <a:cubicBezTo>
                  <a:pt x="19246" y="1733"/>
                  <a:pt x="19122" y="2353"/>
                  <a:pt x="19122" y="3715"/>
                </a:cubicBezTo>
                <a:lnTo>
                  <a:pt x="18874" y="4086"/>
                </a:lnTo>
                <a:lnTo>
                  <a:pt x="12293" y="4086"/>
                </a:lnTo>
                <a:lnTo>
                  <a:pt x="12293" y="13125"/>
                </a:lnTo>
                <a:cubicBezTo>
                  <a:pt x="12293" y="17830"/>
                  <a:pt x="12293" y="21792"/>
                  <a:pt x="12417" y="25507"/>
                </a:cubicBezTo>
                <a:lnTo>
                  <a:pt x="12044" y="26002"/>
                </a:lnTo>
                <a:close/>
                <a:moveTo>
                  <a:pt x="35388" y="20678"/>
                </a:moveTo>
                <a:cubicBezTo>
                  <a:pt x="37623" y="12630"/>
                  <a:pt x="39237" y="7182"/>
                  <a:pt x="41100" y="371"/>
                </a:cubicBezTo>
                <a:lnTo>
                  <a:pt x="41348" y="124"/>
                </a:lnTo>
                <a:lnTo>
                  <a:pt x="48426" y="124"/>
                </a:lnTo>
                <a:lnTo>
                  <a:pt x="48798" y="495"/>
                </a:lnTo>
                <a:cubicBezTo>
                  <a:pt x="48798" y="495"/>
                  <a:pt x="49047" y="14734"/>
                  <a:pt x="49667" y="25754"/>
                </a:cubicBezTo>
                <a:lnTo>
                  <a:pt x="49419" y="26002"/>
                </a:lnTo>
                <a:cubicBezTo>
                  <a:pt x="47184" y="26002"/>
                  <a:pt x="46315" y="26002"/>
                  <a:pt x="44452" y="26126"/>
                </a:cubicBezTo>
                <a:lnTo>
                  <a:pt x="44080" y="25754"/>
                </a:lnTo>
                <a:cubicBezTo>
                  <a:pt x="44080" y="21668"/>
                  <a:pt x="44080" y="3962"/>
                  <a:pt x="44080" y="3962"/>
                </a:cubicBezTo>
                <a:lnTo>
                  <a:pt x="37747" y="25754"/>
                </a:lnTo>
                <a:lnTo>
                  <a:pt x="37375" y="26126"/>
                </a:lnTo>
                <a:lnTo>
                  <a:pt x="35885" y="26126"/>
                </a:lnTo>
                <a:cubicBezTo>
                  <a:pt x="35016" y="26126"/>
                  <a:pt x="34271" y="26126"/>
                  <a:pt x="32532" y="26126"/>
                </a:cubicBezTo>
                <a:lnTo>
                  <a:pt x="32284" y="25754"/>
                </a:lnTo>
                <a:cubicBezTo>
                  <a:pt x="30794" y="20182"/>
                  <a:pt x="28310" y="12010"/>
                  <a:pt x="26448" y="3962"/>
                </a:cubicBezTo>
                <a:cubicBezTo>
                  <a:pt x="26075" y="19687"/>
                  <a:pt x="25951" y="22287"/>
                  <a:pt x="25951" y="25754"/>
                </a:cubicBezTo>
                <a:lnTo>
                  <a:pt x="25703" y="26126"/>
                </a:lnTo>
                <a:cubicBezTo>
                  <a:pt x="23716" y="26126"/>
                  <a:pt x="23220" y="26126"/>
                  <a:pt x="21109" y="26126"/>
                </a:cubicBezTo>
                <a:lnTo>
                  <a:pt x="20860" y="25630"/>
                </a:lnTo>
                <a:cubicBezTo>
                  <a:pt x="21357" y="18573"/>
                  <a:pt x="21605" y="15849"/>
                  <a:pt x="22226" y="371"/>
                </a:cubicBezTo>
                <a:lnTo>
                  <a:pt x="22599" y="0"/>
                </a:lnTo>
                <a:lnTo>
                  <a:pt x="29800" y="0"/>
                </a:lnTo>
                <a:lnTo>
                  <a:pt x="30049" y="248"/>
                </a:lnTo>
                <a:cubicBezTo>
                  <a:pt x="31290" y="4705"/>
                  <a:pt x="33277" y="12258"/>
                  <a:pt x="35388" y="20554"/>
                </a:cubicBezTo>
                <a:close/>
              </a:path>
            </a:pathLst>
          </a:custGeom>
          <a:solidFill>
            <a:srgbClr val="182B53"/>
          </a:solidFill>
          <a:ln w="12365" cap="flat">
            <a:noFill/>
            <a:prstDash val="solid"/>
            <a:miter/>
          </a:ln>
        </p:spPr>
        <p:txBody>
          <a:bodyPr/>
          <a:lstStyle/>
          <a:p>
            <a:endParaRPr lang="en-US"/>
          </a:p>
        </p:txBody>
      </p:sp>
      <p:grpSp>
        <p:nvGrpSpPr>
          <p:cNvPr id="48" name="Group 47">
            <a:extLst>
              <a:ext uri="{FF2B5EF4-FFF2-40B4-BE49-F238E27FC236}">
                <a16:creationId xmlns:a16="http://schemas.microsoft.com/office/drawing/2014/main" id="{B0BB004C-9DF7-76F5-B92D-03F75C4302CA}"/>
              </a:ext>
            </a:extLst>
          </p:cNvPr>
          <p:cNvGrpSpPr/>
          <p:nvPr userDrawn="1"/>
        </p:nvGrpSpPr>
        <p:grpSpPr>
          <a:xfrm>
            <a:off x="3154017" y="1133413"/>
            <a:ext cx="1549229" cy="601786"/>
            <a:chOff x="3059529" y="615289"/>
            <a:chExt cx="1740094" cy="675926"/>
          </a:xfrm>
        </p:grpSpPr>
        <p:grpSp>
          <p:nvGrpSpPr>
            <p:cNvPr id="6" name="Picture 21">
              <a:extLst>
                <a:ext uri="{FF2B5EF4-FFF2-40B4-BE49-F238E27FC236}">
                  <a16:creationId xmlns:a16="http://schemas.microsoft.com/office/drawing/2014/main" id="{C9258A8A-A723-F2D5-9F08-458ED1194287}"/>
                </a:ext>
              </a:extLst>
            </p:cNvPr>
            <p:cNvGrpSpPr/>
            <p:nvPr/>
          </p:nvGrpSpPr>
          <p:grpSpPr>
            <a:xfrm>
              <a:off x="3069835" y="615289"/>
              <a:ext cx="913754" cy="180279"/>
              <a:chOff x="3069835" y="615289"/>
              <a:chExt cx="913754" cy="180279"/>
            </a:xfrm>
            <a:solidFill>
              <a:srgbClr val="00639D"/>
            </a:solidFill>
          </p:grpSpPr>
          <p:sp>
            <p:nvSpPr>
              <p:cNvPr id="7" name="Freeform 6">
                <a:extLst>
                  <a:ext uri="{FF2B5EF4-FFF2-40B4-BE49-F238E27FC236}">
                    <a16:creationId xmlns:a16="http://schemas.microsoft.com/office/drawing/2014/main" id="{DFB805AB-4B03-77DE-CD69-5F1C0E771DD0}"/>
                  </a:ext>
                </a:extLst>
              </p:cNvPr>
              <p:cNvSpPr/>
              <p:nvPr/>
            </p:nvSpPr>
            <p:spPr>
              <a:xfrm>
                <a:off x="3069835" y="630642"/>
                <a:ext cx="33277" cy="122580"/>
              </a:xfrm>
              <a:custGeom>
                <a:avLst/>
                <a:gdLst>
                  <a:gd name="csX0" fmla="*/ 32408 w 33277"/>
                  <a:gd name="csY0" fmla="*/ 122085 h 122580"/>
                  <a:gd name="csX1" fmla="*/ 18253 w 33277"/>
                  <a:gd name="csY1" fmla="*/ 122085 h 122580"/>
                  <a:gd name="csX2" fmla="*/ 1614 w 33277"/>
                  <a:gd name="csY2" fmla="*/ 122580 h 122580"/>
                  <a:gd name="csX3" fmla="*/ 745 w 33277"/>
                  <a:gd name="csY3" fmla="*/ 121590 h 122580"/>
                  <a:gd name="csX4" fmla="*/ 1614 w 33277"/>
                  <a:gd name="csY4" fmla="*/ 73672 h 122580"/>
                  <a:gd name="csX5" fmla="*/ 1614 w 33277"/>
                  <a:gd name="csY5" fmla="*/ 61662 h 122580"/>
                  <a:gd name="csX6" fmla="*/ 0 w 33277"/>
                  <a:gd name="csY6" fmla="*/ 1486 h 122580"/>
                  <a:gd name="csX7" fmla="*/ 869 w 33277"/>
                  <a:gd name="csY7" fmla="*/ 495 h 122580"/>
                  <a:gd name="csX8" fmla="*/ 12789 w 33277"/>
                  <a:gd name="csY8" fmla="*/ 495 h 122580"/>
                  <a:gd name="csX9" fmla="*/ 32160 w 33277"/>
                  <a:gd name="csY9" fmla="*/ 0 h 122580"/>
                  <a:gd name="csX10" fmla="*/ 32905 w 33277"/>
                  <a:gd name="csY10" fmla="*/ 991 h 122580"/>
                  <a:gd name="csX11" fmla="*/ 32035 w 33277"/>
                  <a:gd name="csY11" fmla="*/ 72186 h 122580"/>
                  <a:gd name="csX12" fmla="*/ 33277 w 33277"/>
                  <a:gd name="csY12" fmla="*/ 121218 h 122580"/>
                  <a:gd name="csX13" fmla="*/ 32408 w 33277"/>
                  <a:gd name="csY13" fmla="*/ 122209 h 1225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77" h="122580">
                    <a:moveTo>
                      <a:pt x="32408" y="122085"/>
                    </a:moveTo>
                    <a:lnTo>
                      <a:pt x="18253" y="122085"/>
                    </a:lnTo>
                    <a:cubicBezTo>
                      <a:pt x="15024" y="122085"/>
                      <a:pt x="1614" y="122580"/>
                      <a:pt x="1614" y="122580"/>
                    </a:cubicBezTo>
                    <a:lnTo>
                      <a:pt x="745" y="121590"/>
                    </a:lnTo>
                    <a:cubicBezTo>
                      <a:pt x="1242" y="105617"/>
                      <a:pt x="1614" y="89645"/>
                      <a:pt x="1614" y="73672"/>
                    </a:cubicBezTo>
                    <a:lnTo>
                      <a:pt x="1614" y="61662"/>
                    </a:lnTo>
                    <a:cubicBezTo>
                      <a:pt x="1614" y="41603"/>
                      <a:pt x="1490" y="21421"/>
                      <a:pt x="0" y="1486"/>
                    </a:cubicBezTo>
                    <a:lnTo>
                      <a:pt x="869" y="495"/>
                    </a:lnTo>
                    <a:lnTo>
                      <a:pt x="12789" y="495"/>
                    </a:lnTo>
                    <a:cubicBezTo>
                      <a:pt x="18501" y="495"/>
                      <a:pt x="28559" y="124"/>
                      <a:pt x="32160" y="0"/>
                    </a:cubicBezTo>
                    <a:lnTo>
                      <a:pt x="32905" y="991"/>
                    </a:lnTo>
                    <a:cubicBezTo>
                      <a:pt x="32408" y="24640"/>
                      <a:pt x="32035" y="48413"/>
                      <a:pt x="32035" y="72186"/>
                    </a:cubicBezTo>
                    <a:cubicBezTo>
                      <a:pt x="32035" y="88530"/>
                      <a:pt x="32408" y="104998"/>
                      <a:pt x="33277" y="121218"/>
                    </a:cubicBezTo>
                    <a:lnTo>
                      <a:pt x="32408" y="122209"/>
                    </a:lnTo>
                    <a:close/>
                  </a:path>
                </a:pathLst>
              </a:custGeom>
              <a:solidFill>
                <a:srgbClr val="00639D"/>
              </a:solidFill>
              <a:ln w="12365" cap="flat">
                <a:noFill/>
                <a:prstDash val="solid"/>
                <a:miter/>
              </a:ln>
            </p:spPr>
            <p:txBody>
              <a:bodyPr/>
              <a:lstStyle/>
              <a:p>
                <a:endParaRPr lang="en-US"/>
              </a:p>
            </p:txBody>
          </p:sp>
          <p:sp>
            <p:nvSpPr>
              <p:cNvPr id="8" name="Freeform 7">
                <a:extLst>
                  <a:ext uri="{FF2B5EF4-FFF2-40B4-BE49-F238E27FC236}">
                    <a16:creationId xmlns:a16="http://schemas.microsoft.com/office/drawing/2014/main" id="{54437BB3-2F70-8065-C217-80351FDB9E45}"/>
                  </a:ext>
                </a:extLst>
              </p:cNvPr>
              <p:cNvSpPr/>
              <p:nvPr/>
            </p:nvSpPr>
            <p:spPr>
              <a:xfrm>
                <a:off x="3127946"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3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3"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9" name="Freeform 8">
                <a:extLst>
                  <a:ext uri="{FF2B5EF4-FFF2-40B4-BE49-F238E27FC236}">
                    <a16:creationId xmlns:a16="http://schemas.microsoft.com/office/drawing/2014/main" id="{83BA6C4D-914D-9313-2BBA-060B078CD89C}"/>
                  </a:ext>
                </a:extLst>
              </p:cNvPr>
              <p:cNvSpPr/>
              <p:nvPr/>
            </p:nvSpPr>
            <p:spPr>
              <a:xfrm>
                <a:off x="3225170"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13" name="Freeform 12">
                <a:extLst>
                  <a:ext uri="{FF2B5EF4-FFF2-40B4-BE49-F238E27FC236}">
                    <a16:creationId xmlns:a16="http://schemas.microsoft.com/office/drawing/2014/main" id="{CCE0CB83-7B6E-24D4-6C0F-940D2EF02BD6}"/>
                  </a:ext>
                </a:extLst>
              </p:cNvPr>
              <p:cNvSpPr/>
              <p:nvPr/>
            </p:nvSpPr>
            <p:spPr>
              <a:xfrm>
                <a:off x="3322394"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9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9"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19" name="Freeform 18">
                <a:extLst>
                  <a:ext uri="{FF2B5EF4-FFF2-40B4-BE49-F238E27FC236}">
                    <a16:creationId xmlns:a16="http://schemas.microsoft.com/office/drawing/2014/main" id="{41DA0AEB-4EBC-06EE-0958-662190859F1B}"/>
                  </a:ext>
                </a:extLst>
              </p:cNvPr>
              <p:cNvSpPr/>
              <p:nvPr/>
            </p:nvSpPr>
            <p:spPr>
              <a:xfrm>
                <a:off x="3450535" y="630147"/>
                <a:ext cx="124789" cy="123323"/>
              </a:xfrm>
              <a:custGeom>
                <a:avLst/>
                <a:gdLst>
                  <a:gd name="csX0" fmla="*/ 101197 w 124789"/>
                  <a:gd name="csY0" fmla="*/ 122580 h 123323"/>
                  <a:gd name="csX1" fmla="*/ 88532 w 124789"/>
                  <a:gd name="csY1" fmla="*/ 122580 h 123323"/>
                  <a:gd name="csX2" fmla="*/ 70403 w 124789"/>
                  <a:gd name="csY2" fmla="*/ 123323 h 123323"/>
                  <a:gd name="csX3" fmla="*/ 69162 w 124789"/>
                  <a:gd name="csY3" fmla="*/ 122333 h 123323"/>
                  <a:gd name="csX4" fmla="*/ 57738 w 124789"/>
                  <a:gd name="csY4" fmla="*/ 84692 h 123323"/>
                  <a:gd name="csX5" fmla="*/ 30918 w 124789"/>
                  <a:gd name="csY5" fmla="*/ 121961 h 123323"/>
                  <a:gd name="csX6" fmla="*/ 29552 w 124789"/>
                  <a:gd name="csY6" fmla="*/ 122828 h 123323"/>
                  <a:gd name="csX7" fmla="*/ 14279 w 124789"/>
                  <a:gd name="csY7" fmla="*/ 122704 h 123323"/>
                  <a:gd name="csX8" fmla="*/ 745 w 124789"/>
                  <a:gd name="csY8" fmla="*/ 123076 h 123323"/>
                  <a:gd name="csX9" fmla="*/ 0 w 124789"/>
                  <a:gd name="csY9" fmla="*/ 121466 h 123323"/>
                  <a:gd name="csX10" fmla="*/ 48798 w 124789"/>
                  <a:gd name="csY10" fmla="*/ 59681 h 123323"/>
                  <a:gd name="csX11" fmla="*/ 27690 w 124789"/>
                  <a:gd name="csY11" fmla="*/ 2600 h 123323"/>
                  <a:gd name="csX12" fmla="*/ 28683 w 124789"/>
                  <a:gd name="csY12" fmla="*/ 1238 h 123323"/>
                  <a:gd name="csX13" fmla="*/ 59601 w 124789"/>
                  <a:gd name="csY13" fmla="*/ 0 h 123323"/>
                  <a:gd name="csX14" fmla="*/ 60594 w 124789"/>
                  <a:gd name="csY14" fmla="*/ 1238 h 123323"/>
                  <a:gd name="csX15" fmla="*/ 70652 w 124789"/>
                  <a:gd name="csY15" fmla="*/ 36898 h 123323"/>
                  <a:gd name="csX16" fmla="*/ 95361 w 124789"/>
                  <a:gd name="csY16" fmla="*/ 1857 h 123323"/>
                  <a:gd name="csX17" fmla="*/ 96727 w 124789"/>
                  <a:gd name="csY17" fmla="*/ 867 h 123323"/>
                  <a:gd name="csX18" fmla="*/ 124044 w 124789"/>
                  <a:gd name="csY18" fmla="*/ 371 h 123323"/>
                  <a:gd name="csX19" fmla="*/ 124789 w 124789"/>
                  <a:gd name="csY19" fmla="*/ 2229 h 123323"/>
                  <a:gd name="csX20" fmla="*/ 78723 w 124789"/>
                  <a:gd name="csY20" fmla="*/ 60547 h 123323"/>
                  <a:gd name="csX21" fmla="*/ 101942 w 124789"/>
                  <a:gd name="csY21" fmla="*/ 121218 h 123323"/>
                  <a:gd name="csX22" fmla="*/ 100949 w 124789"/>
                  <a:gd name="csY22" fmla="*/ 122580 h 123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4789" h="123323">
                    <a:moveTo>
                      <a:pt x="101197" y="122580"/>
                    </a:moveTo>
                    <a:lnTo>
                      <a:pt x="88532" y="122580"/>
                    </a:lnTo>
                    <a:cubicBezTo>
                      <a:pt x="83565" y="122580"/>
                      <a:pt x="73632" y="123076"/>
                      <a:pt x="70403" y="123323"/>
                    </a:cubicBezTo>
                    <a:lnTo>
                      <a:pt x="69162" y="122333"/>
                    </a:lnTo>
                    <a:cubicBezTo>
                      <a:pt x="67672" y="116761"/>
                      <a:pt x="65685" y="110570"/>
                      <a:pt x="57738" y="84692"/>
                    </a:cubicBezTo>
                    <a:cubicBezTo>
                      <a:pt x="37375" y="112056"/>
                      <a:pt x="34270" y="116761"/>
                      <a:pt x="30918" y="121961"/>
                    </a:cubicBezTo>
                    <a:lnTo>
                      <a:pt x="29552" y="122828"/>
                    </a:lnTo>
                    <a:cubicBezTo>
                      <a:pt x="24585" y="122704"/>
                      <a:pt x="19122" y="122704"/>
                      <a:pt x="14279" y="122704"/>
                    </a:cubicBezTo>
                    <a:cubicBezTo>
                      <a:pt x="9809" y="122704"/>
                      <a:pt x="3353" y="123076"/>
                      <a:pt x="745" y="123076"/>
                    </a:cubicBezTo>
                    <a:lnTo>
                      <a:pt x="0" y="121466"/>
                    </a:lnTo>
                    <a:cubicBezTo>
                      <a:pt x="6208" y="113542"/>
                      <a:pt x="12417" y="106113"/>
                      <a:pt x="48798" y="59681"/>
                    </a:cubicBezTo>
                    <a:cubicBezTo>
                      <a:pt x="34767" y="21421"/>
                      <a:pt x="31166" y="11887"/>
                      <a:pt x="27690" y="2600"/>
                    </a:cubicBezTo>
                    <a:lnTo>
                      <a:pt x="28683" y="1238"/>
                    </a:lnTo>
                    <a:cubicBezTo>
                      <a:pt x="38865" y="1114"/>
                      <a:pt x="49295" y="743"/>
                      <a:pt x="59601" y="0"/>
                    </a:cubicBezTo>
                    <a:lnTo>
                      <a:pt x="60594" y="1238"/>
                    </a:lnTo>
                    <a:cubicBezTo>
                      <a:pt x="63822" y="13372"/>
                      <a:pt x="67051" y="25259"/>
                      <a:pt x="70652" y="36898"/>
                    </a:cubicBezTo>
                    <a:cubicBezTo>
                      <a:pt x="78598" y="24764"/>
                      <a:pt x="87663" y="14115"/>
                      <a:pt x="95361" y="1857"/>
                    </a:cubicBezTo>
                    <a:lnTo>
                      <a:pt x="96727" y="867"/>
                    </a:lnTo>
                    <a:cubicBezTo>
                      <a:pt x="105667" y="867"/>
                      <a:pt x="115104" y="867"/>
                      <a:pt x="124044" y="371"/>
                    </a:cubicBezTo>
                    <a:lnTo>
                      <a:pt x="124789" y="2229"/>
                    </a:lnTo>
                    <a:cubicBezTo>
                      <a:pt x="119202" y="8420"/>
                      <a:pt x="114235" y="15477"/>
                      <a:pt x="78723" y="60547"/>
                    </a:cubicBezTo>
                    <a:cubicBezTo>
                      <a:pt x="93995" y="101036"/>
                      <a:pt x="97348" y="111065"/>
                      <a:pt x="101942" y="121218"/>
                    </a:cubicBezTo>
                    <a:lnTo>
                      <a:pt x="100949" y="122580"/>
                    </a:lnTo>
                    <a:close/>
                  </a:path>
                </a:pathLst>
              </a:custGeom>
              <a:solidFill>
                <a:srgbClr val="00639D"/>
              </a:solidFill>
              <a:ln w="12365" cap="flat">
                <a:noFill/>
                <a:prstDash val="solid"/>
                <a:miter/>
              </a:ln>
            </p:spPr>
            <p:txBody>
              <a:bodyPr/>
              <a:lstStyle/>
              <a:p>
                <a:endParaRPr lang="en-US"/>
              </a:p>
            </p:txBody>
          </p:sp>
          <p:sp>
            <p:nvSpPr>
              <p:cNvPr id="20" name="Freeform 19">
                <a:extLst>
                  <a:ext uri="{FF2B5EF4-FFF2-40B4-BE49-F238E27FC236}">
                    <a16:creationId xmlns:a16="http://schemas.microsoft.com/office/drawing/2014/main" id="{4BB90815-7B62-5915-8C22-41EB59B85027}"/>
                  </a:ext>
                </a:extLst>
              </p:cNvPr>
              <p:cNvSpPr/>
              <p:nvPr/>
            </p:nvSpPr>
            <p:spPr>
              <a:xfrm>
                <a:off x="3553471" y="658873"/>
                <a:ext cx="109888" cy="136695"/>
              </a:xfrm>
              <a:custGeom>
                <a:avLst/>
                <a:gdLst>
                  <a:gd name="csX0" fmla="*/ 30049 w 109888"/>
                  <a:gd name="csY0" fmla="*/ 136448 h 136695"/>
                  <a:gd name="csX1" fmla="*/ 18129 w 109888"/>
                  <a:gd name="csY1" fmla="*/ 136324 h 136695"/>
                  <a:gd name="csX2" fmla="*/ 869 w 109888"/>
                  <a:gd name="csY2" fmla="*/ 136696 h 136695"/>
                  <a:gd name="csX3" fmla="*/ 0 w 109888"/>
                  <a:gd name="csY3" fmla="*/ 135458 h 136695"/>
                  <a:gd name="csX4" fmla="*/ 28186 w 109888"/>
                  <a:gd name="csY4" fmla="*/ 6067 h 136695"/>
                  <a:gd name="csX5" fmla="*/ 29428 w 109888"/>
                  <a:gd name="csY5" fmla="*/ 4829 h 136695"/>
                  <a:gd name="csX6" fmla="*/ 58980 w 109888"/>
                  <a:gd name="csY6" fmla="*/ 0 h 136695"/>
                  <a:gd name="csX7" fmla="*/ 59973 w 109888"/>
                  <a:gd name="csY7" fmla="*/ 1362 h 136695"/>
                  <a:gd name="csX8" fmla="*/ 57862 w 109888"/>
                  <a:gd name="csY8" fmla="*/ 8915 h 136695"/>
                  <a:gd name="csX9" fmla="*/ 81330 w 109888"/>
                  <a:gd name="csY9" fmla="*/ 495 h 136695"/>
                  <a:gd name="csX10" fmla="*/ 109889 w 109888"/>
                  <a:gd name="csY10" fmla="*/ 35041 h 136695"/>
                  <a:gd name="csX11" fmla="*/ 74128 w 109888"/>
                  <a:gd name="csY11" fmla="*/ 89892 h 136695"/>
                  <a:gd name="csX12" fmla="*/ 45073 w 109888"/>
                  <a:gd name="csY12" fmla="*/ 94226 h 136695"/>
                  <a:gd name="csX13" fmla="*/ 39485 w 109888"/>
                  <a:gd name="csY13" fmla="*/ 94226 h 136695"/>
                  <a:gd name="csX14" fmla="*/ 31166 w 109888"/>
                  <a:gd name="csY14" fmla="*/ 135458 h 136695"/>
                  <a:gd name="csX15" fmla="*/ 29925 w 109888"/>
                  <a:gd name="csY15" fmla="*/ 136448 h 136695"/>
                  <a:gd name="csX16" fmla="*/ 43831 w 109888"/>
                  <a:gd name="csY16" fmla="*/ 75034 h 136695"/>
                  <a:gd name="csX17" fmla="*/ 47929 w 109888"/>
                  <a:gd name="csY17" fmla="*/ 75406 h 136695"/>
                  <a:gd name="csX18" fmla="*/ 64319 w 109888"/>
                  <a:gd name="csY18" fmla="*/ 70205 h 136695"/>
                  <a:gd name="csX19" fmla="*/ 80088 w 109888"/>
                  <a:gd name="csY19" fmla="*/ 37269 h 136695"/>
                  <a:gd name="csX20" fmla="*/ 67423 w 109888"/>
                  <a:gd name="csY20" fmla="*/ 21049 h 136695"/>
                  <a:gd name="csX21" fmla="*/ 54758 w 109888"/>
                  <a:gd name="csY21" fmla="*/ 25878 h 136695"/>
                  <a:gd name="csX22" fmla="*/ 43707 w 109888"/>
                  <a:gd name="csY22" fmla="*/ 75034 h 136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9888" h="136695">
                    <a:moveTo>
                      <a:pt x="30049" y="136448"/>
                    </a:moveTo>
                    <a:cubicBezTo>
                      <a:pt x="23840" y="136448"/>
                      <a:pt x="21729" y="136324"/>
                      <a:pt x="18129" y="136324"/>
                    </a:cubicBezTo>
                    <a:cubicBezTo>
                      <a:pt x="14900" y="136324"/>
                      <a:pt x="3104" y="136448"/>
                      <a:pt x="869" y="136696"/>
                    </a:cubicBezTo>
                    <a:lnTo>
                      <a:pt x="0" y="135458"/>
                    </a:lnTo>
                    <a:cubicBezTo>
                      <a:pt x="5712" y="113789"/>
                      <a:pt x="21978" y="50023"/>
                      <a:pt x="28186" y="6067"/>
                    </a:cubicBezTo>
                    <a:lnTo>
                      <a:pt x="29428" y="4829"/>
                    </a:lnTo>
                    <a:cubicBezTo>
                      <a:pt x="39237" y="3467"/>
                      <a:pt x="49171" y="1857"/>
                      <a:pt x="58980" y="0"/>
                    </a:cubicBezTo>
                    <a:lnTo>
                      <a:pt x="59973" y="1362"/>
                    </a:lnTo>
                    <a:lnTo>
                      <a:pt x="57862" y="8915"/>
                    </a:lnTo>
                    <a:cubicBezTo>
                      <a:pt x="61463" y="6686"/>
                      <a:pt x="69658" y="495"/>
                      <a:pt x="81330" y="495"/>
                    </a:cubicBezTo>
                    <a:cubicBezTo>
                      <a:pt x="93002" y="495"/>
                      <a:pt x="109889" y="8667"/>
                      <a:pt x="109889" y="35041"/>
                    </a:cubicBezTo>
                    <a:cubicBezTo>
                      <a:pt x="109889" y="58690"/>
                      <a:pt x="96603" y="81225"/>
                      <a:pt x="74128" y="89892"/>
                    </a:cubicBezTo>
                    <a:cubicBezTo>
                      <a:pt x="63202" y="93978"/>
                      <a:pt x="49171" y="94226"/>
                      <a:pt x="45073" y="94226"/>
                    </a:cubicBezTo>
                    <a:lnTo>
                      <a:pt x="39485" y="94226"/>
                    </a:lnTo>
                    <a:cubicBezTo>
                      <a:pt x="36754" y="107351"/>
                      <a:pt x="34146" y="120971"/>
                      <a:pt x="31166" y="135458"/>
                    </a:cubicBezTo>
                    <a:lnTo>
                      <a:pt x="29925" y="136448"/>
                    </a:lnTo>
                    <a:close/>
                    <a:moveTo>
                      <a:pt x="43831" y="75034"/>
                    </a:moveTo>
                    <a:cubicBezTo>
                      <a:pt x="45694" y="75406"/>
                      <a:pt x="47060" y="75406"/>
                      <a:pt x="47929" y="75406"/>
                    </a:cubicBezTo>
                    <a:cubicBezTo>
                      <a:pt x="50536" y="75406"/>
                      <a:pt x="57738" y="74663"/>
                      <a:pt x="64319" y="70205"/>
                    </a:cubicBezTo>
                    <a:cubicBezTo>
                      <a:pt x="74749" y="63148"/>
                      <a:pt x="80088" y="49527"/>
                      <a:pt x="80088" y="37269"/>
                    </a:cubicBezTo>
                    <a:cubicBezTo>
                      <a:pt x="80088" y="26745"/>
                      <a:pt x="74749" y="21049"/>
                      <a:pt x="67423" y="21049"/>
                    </a:cubicBezTo>
                    <a:cubicBezTo>
                      <a:pt x="62084" y="21049"/>
                      <a:pt x="58980" y="23154"/>
                      <a:pt x="54758" y="25878"/>
                    </a:cubicBezTo>
                    <a:lnTo>
                      <a:pt x="43707" y="75034"/>
                    </a:lnTo>
                    <a:close/>
                  </a:path>
                </a:pathLst>
              </a:custGeom>
              <a:solidFill>
                <a:srgbClr val="00639D"/>
              </a:solidFill>
              <a:ln w="12365" cap="flat">
                <a:noFill/>
                <a:prstDash val="solid"/>
                <a:miter/>
              </a:ln>
            </p:spPr>
            <p:txBody>
              <a:bodyPr/>
              <a:lstStyle/>
              <a:p>
                <a:endParaRPr lang="en-US"/>
              </a:p>
            </p:txBody>
          </p:sp>
          <p:sp>
            <p:nvSpPr>
              <p:cNvPr id="21" name="Freeform 20">
                <a:extLst>
                  <a:ext uri="{FF2B5EF4-FFF2-40B4-BE49-F238E27FC236}">
                    <a16:creationId xmlns:a16="http://schemas.microsoft.com/office/drawing/2014/main" id="{FAB847E6-D4D7-AC95-CA70-4FB573A5173B}"/>
                  </a:ext>
                </a:extLst>
              </p:cNvPr>
              <p:cNvSpPr/>
              <p:nvPr/>
            </p:nvSpPr>
            <p:spPr>
              <a:xfrm>
                <a:off x="3668202" y="615289"/>
                <a:ext cx="59849" cy="137810"/>
              </a:xfrm>
              <a:custGeom>
                <a:avLst/>
                <a:gdLst>
                  <a:gd name="csX0" fmla="*/ 29428 w 59849"/>
                  <a:gd name="csY0" fmla="*/ 137315 h 137810"/>
                  <a:gd name="csX1" fmla="*/ 745 w 59849"/>
                  <a:gd name="csY1" fmla="*/ 137810 h 137810"/>
                  <a:gd name="csX2" fmla="*/ 0 w 59849"/>
                  <a:gd name="csY2" fmla="*/ 136820 h 137810"/>
                  <a:gd name="csX3" fmla="*/ 27317 w 59849"/>
                  <a:gd name="csY3" fmla="*/ 6191 h 137810"/>
                  <a:gd name="csX4" fmla="*/ 28683 w 59849"/>
                  <a:gd name="csY4" fmla="*/ 4953 h 137810"/>
                  <a:gd name="csX5" fmla="*/ 58980 w 59849"/>
                  <a:gd name="csY5" fmla="*/ 0 h 137810"/>
                  <a:gd name="csX6" fmla="*/ 59849 w 59849"/>
                  <a:gd name="csY6" fmla="*/ 1362 h 137810"/>
                  <a:gd name="csX7" fmla="*/ 30670 w 59849"/>
                  <a:gd name="csY7" fmla="*/ 136448 h 137810"/>
                  <a:gd name="csX8" fmla="*/ 29428 w 59849"/>
                  <a:gd name="csY8" fmla="*/ 137315 h 137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9849" h="137810">
                    <a:moveTo>
                      <a:pt x="29428" y="137315"/>
                    </a:moveTo>
                    <a:cubicBezTo>
                      <a:pt x="19743" y="137315"/>
                      <a:pt x="10182" y="137439"/>
                      <a:pt x="745" y="137810"/>
                    </a:cubicBezTo>
                    <a:lnTo>
                      <a:pt x="0" y="136820"/>
                    </a:lnTo>
                    <a:cubicBezTo>
                      <a:pt x="11424" y="88035"/>
                      <a:pt x="24710" y="33307"/>
                      <a:pt x="27317" y="6191"/>
                    </a:cubicBezTo>
                    <a:lnTo>
                      <a:pt x="28683" y="4953"/>
                    </a:lnTo>
                    <a:cubicBezTo>
                      <a:pt x="38368" y="3467"/>
                      <a:pt x="48922" y="1857"/>
                      <a:pt x="58980" y="0"/>
                    </a:cubicBezTo>
                    <a:lnTo>
                      <a:pt x="59849" y="1362"/>
                    </a:lnTo>
                    <a:cubicBezTo>
                      <a:pt x="49295" y="47051"/>
                      <a:pt x="36009" y="104874"/>
                      <a:pt x="30670" y="136448"/>
                    </a:cubicBezTo>
                    <a:lnTo>
                      <a:pt x="29428" y="137315"/>
                    </a:lnTo>
                    <a:close/>
                  </a:path>
                </a:pathLst>
              </a:custGeom>
              <a:solidFill>
                <a:srgbClr val="00639D"/>
              </a:solidFill>
              <a:ln w="12365" cap="flat">
                <a:noFill/>
                <a:prstDash val="solid"/>
                <a:miter/>
              </a:ln>
            </p:spPr>
            <p:txBody>
              <a:bodyPr/>
              <a:lstStyle/>
              <a:p>
                <a:endParaRPr lang="en-US"/>
              </a:p>
            </p:txBody>
          </p:sp>
          <p:sp>
            <p:nvSpPr>
              <p:cNvPr id="22" name="Freeform 21">
                <a:extLst>
                  <a:ext uri="{FF2B5EF4-FFF2-40B4-BE49-F238E27FC236}">
                    <a16:creationId xmlns:a16="http://schemas.microsoft.com/office/drawing/2014/main" id="{36999A1A-6D35-3CC0-955B-246B9A404326}"/>
                  </a:ext>
                </a:extLst>
              </p:cNvPr>
              <p:cNvSpPr/>
              <p:nvPr/>
            </p:nvSpPr>
            <p:spPr>
              <a:xfrm>
                <a:off x="3723209" y="659245"/>
                <a:ext cx="94243" cy="95587"/>
              </a:xfrm>
              <a:custGeom>
                <a:avLst/>
                <a:gdLst>
                  <a:gd name="csX0" fmla="*/ 54634 w 94243"/>
                  <a:gd name="csY0" fmla="*/ 0 h 95587"/>
                  <a:gd name="csX1" fmla="*/ 94244 w 94243"/>
                  <a:gd name="csY1" fmla="*/ 37146 h 95587"/>
                  <a:gd name="csX2" fmla="*/ 41348 w 94243"/>
                  <a:gd name="csY2" fmla="*/ 95588 h 95587"/>
                  <a:gd name="csX3" fmla="*/ 0 w 94243"/>
                  <a:gd name="csY3" fmla="*/ 57947 h 95587"/>
                  <a:gd name="csX4" fmla="*/ 54634 w 94243"/>
                  <a:gd name="csY4" fmla="*/ 0 h 95587"/>
                  <a:gd name="csX5" fmla="*/ 41845 w 94243"/>
                  <a:gd name="csY5" fmla="*/ 77263 h 95587"/>
                  <a:gd name="csX6" fmla="*/ 65561 w 94243"/>
                  <a:gd name="csY6" fmla="*/ 33307 h 95587"/>
                  <a:gd name="csX7" fmla="*/ 52647 w 94243"/>
                  <a:gd name="csY7" fmla="*/ 18325 h 95587"/>
                  <a:gd name="csX8" fmla="*/ 28931 w 94243"/>
                  <a:gd name="csY8" fmla="*/ 61909 h 95587"/>
                  <a:gd name="csX9" fmla="*/ 41845 w 94243"/>
                  <a:gd name="csY9" fmla="*/ 77263 h 95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243" h="95587">
                    <a:moveTo>
                      <a:pt x="54634" y="0"/>
                    </a:moveTo>
                    <a:cubicBezTo>
                      <a:pt x="65561" y="0"/>
                      <a:pt x="94244" y="4457"/>
                      <a:pt x="94244" y="37146"/>
                    </a:cubicBezTo>
                    <a:cubicBezTo>
                      <a:pt x="94244" y="71443"/>
                      <a:pt x="74998" y="95588"/>
                      <a:pt x="41348" y="95588"/>
                    </a:cubicBezTo>
                    <a:cubicBezTo>
                      <a:pt x="7698" y="95588"/>
                      <a:pt x="0" y="74044"/>
                      <a:pt x="0" y="57947"/>
                    </a:cubicBezTo>
                    <a:cubicBezTo>
                      <a:pt x="0" y="46556"/>
                      <a:pt x="4718" y="0"/>
                      <a:pt x="54634" y="0"/>
                    </a:cubicBezTo>
                    <a:close/>
                    <a:moveTo>
                      <a:pt x="41845" y="77263"/>
                    </a:moveTo>
                    <a:cubicBezTo>
                      <a:pt x="60222" y="77263"/>
                      <a:pt x="65561" y="45689"/>
                      <a:pt x="65561" y="33307"/>
                    </a:cubicBezTo>
                    <a:cubicBezTo>
                      <a:pt x="65561" y="27488"/>
                      <a:pt x="63822" y="18325"/>
                      <a:pt x="52647" y="18325"/>
                    </a:cubicBezTo>
                    <a:cubicBezTo>
                      <a:pt x="31911" y="18325"/>
                      <a:pt x="28931" y="56585"/>
                      <a:pt x="28931" y="61909"/>
                    </a:cubicBezTo>
                    <a:cubicBezTo>
                      <a:pt x="28931" y="73672"/>
                      <a:pt x="35388" y="77263"/>
                      <a:pt x="41845" y="77263"/>
                    </a:cubicBezTo>
                    <a:close/>
                  </a:path>
                </a:pathLst>
              </a:custGeom>
              <a:solidFill>
                <a:srgbClr val="00639D"/>
              </a:solidFill>
              <a:ln w="12365" cap="flat">
                <a:noFill/>
                <a:prstDash val="solid"/>
                <a:miter/>
              </a:ln>
            </p:spPr>
            <p:txBody>
              <a:bodyPr/>
              <a:lstStyle/>
              <a:p>
                <a:endParaRPr lang="en-US"/>
              </a:p>
            </p:txBody>
          </p:sp>
          <p:sp>
            <p:nvSpPr>
              <p:cNvPr id="23" name="Freeform 22">
                <a:extLst>
                  <a:ext uri="{FF2B5EF4-FFF2-40B4-BE49-F238E27FC236}">
                    <a16:creationId xmlns:a16="http://schemas.microsoft.com/office/drawing/2014/main" id="{11FC162B-4D8A-3F59-7EBD-F3A9DBAE2CDE}"/>
                  </a:ext>
                </a:extLst>
              </p:cNvPr>
              <p:cNvSpPr/>
              <p:nvPr/>
            </p:nvSpPr>
            <p:spPr>
              <a:xfrm>
                <a:off x="3822419" y="659245"/>
                <a:ext cx="80461" cy="94225"/>
              </a:xfrm>
              <a:custGeom>
                <a:avLst/>
                <a:gdLst>
                  <a:gd name="csX0" fmla="*/ 80461 w 80461"/>
                  <a:gd name="csY0" fmla="*/ 3962 h 94225"/>
                  <a:gd name="csX1" fmla="*/ 68541 w 80461"/>
                  <a:gd name="csY1" fmla="*/ 31574 h 94225"/>
                  <a:gd name="csX2" fmla="*/ 66803 w 80461"/>
                  <a:gd name="csY2" fmla="*/ 31945 h 94225"/>
                  <a:gd name="csX3" fmla="*/ 57987 w 80461"/>
                  <a:gd name="csY3" fmla="*/ 28354 h 94225"/>
                  <a:gd name="csX4" fmla="*/ 39113 w 80461"/>
                  <a:gd name="csY4" fmla="*/ 54109 h 94225"/>
                  <a:gd name="csX5" fmla="*/ 34146 w 80461"/>
                  <a:gd name="csY5" fmla="*/ 77263 h 94225"/>
                  <a:gd name="csX6" fmla="*/ 31042 w 80461"/>
                  <a:gd name="csY6" fmla="*/ 92493 h 94225"/>
                  <a:gd name="csX7" fmla="*/ 29800 w 80461"/>
                  <a:gd name="csY7" fmla="*/ 93483 h 94225"/>
                  <a:gd name="csX8" fmla="*/ 869 w 80461"/>
                  <a:gd name="csY8" fmla="*/ 94226 h 94225"/>
                  <a:gd name="csX9" fmla="*/ 0 w 80461"/>
                  <a:gd name="csY9" fmla="*/ 92988 h 94225"/>
                  <a:gd name="csX10" fmla="*/ 18998 w 80461"/>
                  <a:gd name="csY10" fmla="*/ 5819 h 94225"/>
                  <a:gd name="csX11" fmla="*/ 20239 w 80461"/>
                  <a:gd name="csY11" fmla="*/ 4829 h 94225"/>
                  <a:gd name="csX12" fmla="*/ 50536 w 80461"/>
                  <a:gd name="csY12" fmla="*/ 0 h 94225"/>
                  <a:gd name="csX13" fmla="*/ 51406 w 80461"/>
                  <a:gd name="csY13" fmla="*/ 1238 h 94225"/>
                  <a:gd name="csX14" fmla="*/ 46191 w 80461"/>
                  <a:gd name="csY14" fmla="*/ 20554 h 94225"/>
                  <a:gd name="csX15" fmla="*/ 71397 w 80461"/>
                  <a:gd name="csY15" fmla="*/ 248 h 94225"/>
                  <a:gd name="csX16" fmla="*/ 79716 w 80461"/>
                  <a:gd name="csY16" fmla="*/ 2476 h 94225"/>
                  <a:gd name="csX17" fmla="*/ 80461 w 80461"/>
                  <a:gd name="csY17" fmla="*/ 4210 h 94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0461" h="94225">
                    <a:moveTo>
                      <a:pt x="80461" y="3962"/>
                    </a:moveTo>
                    <a:cubicBezTo>
                      <a:pt x="76364" y="13125"/>
                      <a:pt x="72390" y="22287"/>
                      <a:pt x="68541" y="31574"/>
                    </a:cubicBezTo>
                    <a:lnTo>
                      <a:pt x="66803" y="31945"/>
                    </a:lnTo>
                    <a:cubicBezTo>
                      <a:pt x="65561" y="31078"/>
                      <a:pt x="61836" y="28354"/>
                      <a:pt x="57987" y="28354"/>
                    </a:cubicBezTo>
                    <a:cubicBezTo>
                      <a:pt x="45694" y="28354"/>
                      <a:pt x="42093" y="40736"/>
                      <a:pt x="39113" y="54109"/>
                    </a:cubicBezTo>
                    <a:lnTo>
                      <a:pt x="34146" y="77263"/>
                    </a:lnTo>
                    <a:cubicBezTo>
                      <a:pt x="33153" y="82216"/>
                      <a:pt x="32284" y="87416"/>
                      <a:pt x="31042" y="92493"/>
                    </a:cubicBezTo>
                    <a:lnTo>
                      <a:pt x="29800" y="93483"/>
                    </a:lnTo>
                    <a:cubicBezTo>
                      <a:pt x="20115" y="93483"/>
                      <a:pt x="10430" y="93855"/>
                      <a:pt x="869" y="94226"/>
                    </a:cubicBezTo>
                    <a:lnTo>
                      <a:pt x="0" y="92988"/>
                    </a:lnTo>
                    <a:cubicBezTo>
                      <a:pt x="12417" y="45937"/>
                      <a:pt x="18129" y="15725"/>
                      <a:pt x="18998" y="5819"/>
                    </a:cubicBezTo>
                    <a:lnTo>
                      <a:pt x="20239" y="4829"/>
                    </a:lnTo>
                    <a:cubicBezTo>
                      <a:pt x="30421" y="3467"/>
                      <a:pt x="40355" y="1857"/>
                      <a:pt x="50536" y="0"/>
                    </a:cubicBezTo>
                    <a:lnTo>
                      <a:pt x="51406" y="1238"/>
                    </a:lnTo>
                    <a:cubicBezTo>
                      <a:pt x="49543" y="7553"/>
                      <a:pt x="47805" y="14115"/>
                      <a:pt x="46191" y="20554"/>
                    </a:cubicBezTo>
                    <a:cubicBezTo>
                      <a:pt x="52647" y="6934"/>
                      <a:pt x="62457" y="248"/>
                      <a:pt x="71397" y="248"/>
                    </a:cubicBezTo>
                    <a:cubicBezTo>
                      <a:pt x="75494" y="248"/>
                      <a:pt x="78350" y="1610"/>
                      <a:pt x="79716" y="2476"/>
                    </a:cubicBezTo>
                    <a:lnTo>
                      <a:pt x="80461" y="4210"/>
                    </a:lnTo>
                    <a:close/>
                  </a:path>
                </a:pathLst>
              </a:custGeom>
              <a:solidFill>
                <a:srgbClr val="00639D"/>
              </a:solidFill>
              <a:ln w="12365" cap="flat">
                <a:noFill/>
                <a:prstDash val="solid"/>
                <a:miter/>
              </a:ln>
            </p:spPr>
            <p:txBody>
              <a:bodyPr/>
              <a:lstStyle/>
              <a:p>
                <a:endParaRPr lang="en-US"/>
              </a:p>
            </p:txBody>
          </p:sp>
          <p:sp>
            <p:nvSpPr>
              <p:cNvPr id="24" name="Freeform 23">
                <a:extLst>
                  <a:ext uri="{FF2B5EF4-FFF2-40B4-BE49-F238E27FC236}">
                    <a16:creationId xmlns:a16="http://schemas.microsoft.com/office/drawing/2014/main" id="{16E7B9A6-6A84-1608-9C5F-E4A17533B3E1}"/>
                  </a:ext>
                </a:extLst>
              </p:cNvPr>
              <p:cNvSpPr/>
              <p:nvPr/>
            </p:nvSpPr>
            <p:spPr>
              <a:xfrm>
                <a:off x="3896548" y="659368"/>
                <a:ext cx="87041" cy="95464"/>
              </a:xfrm>
              <a:custGeom>
                <a:avLst/>
                <a:gdLst>
                  <a:gd name="csX0" fmla="*/ 72763 w 87041"/>
                  <a:gd name="csY0" fmla="*/ 89273 h 95464"/>
                  <a:gd name="csX1" fmla="*/ 42962 w 87041"/>
                  <a:gd name="csY1" fmla="*/ 95464 h 95464"/>
                  <a:gd name="csX2" fmla="*/ 0 w 87041"/>
                  <a:gd name="csY2" fmla="*/ 57576 h 95464"/>
                  <a:gd name="csX3" fmla="*/ 52399 w 87041"/>
                  <a:gd name="csY3" fmla="*/ 0 h 95464"/>
                  <a:gd name="csX4" fmla="*/ 87042 w 87041"/>
                  <a:gd name="csY4" fmla="*/ 31078 h 95464"/>
                  <a:gd name="csX5" fmla="*/ 83938 w 87041"/>
                  <a:gd name="csY5" fmla="*/ 52499 h 95464"/>
                  <a:gd name="csX6" fmla="*/ 82696 w 87041"/>
                  <a:gd name="csY6" fmla="*/ 53490 h 95464"/>
                  <a:gd name="csX7" fmla="*/ 80089 w 87041"/>
                  <a:gd name="csY7" fmla="*/ 53490 h 95464"/>
                  <a:gd name="csX8" fmla="*/ 28062 w 87041"/>
                  <a:gd name="csY8" fmla="*/ 53985 h 95464"/>
                  <a:gd name="csX9" fmla="*/ 27690 w 87041"/>
                  <a:gd name="csY9" fmla="*/ 58814 h 95464"/>
                  <a:gd name="csX10" fmla="*/ 48053 w 87041"/>
                  <a:gd name="csY10" fmla="*/ 75529 h 95464"/>
                  <a:gd name="csX11" fmla="*/ 77854 w 87041"/>
                  <a:gd name="csY11" fmla="*/ 65748 h 95464"/>
                  <a:gd name="csX12" fmla="*/ 79468 w 87041"/>
                  <a:gd name="csY12" fmla="*/ 66738 h 95464"/>
                  <a:gd name="csX13" fmla="*/ 73632 w 87041"/>
                  <a:gd name="csY13" fmla="*/ 88283 h 95464"/>
                  <a:gd name="csX14" fmla="*/ 72763 w 87041"/>
                  <a:gd name="csY14" fmla="*/ 89273 h 95464"/>
                  <a:gd name="csX15" fmla="*/ 61836 w 87041"/>
                  <a:gd name="csY15" fmla="*/ 36279 h 95464"/>
                  <a:gd name="csX16" fmla="*/ 62829 w 87041"/>
                  <a:gd name="csY16" fmla="*/ 28850 h 95464"/>
                  <a:gd name="csX17" fmla="*/ 51281 w 87041"/>
                  <a:gd name="csY17" fmla="*/ 17087 h 95464"/>
                  <a:gd name="csX18" fmla="*/ 30918 w 87041"/>
                  <a:gd name="csY18" fmla="*/ 36526 h 95464"/>
                  <a:gd name="csX19" fmla="*/ 61836 w 87041"/>
                  <a:gd name="csY19" fmla="*/ 36155 h 95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7041" h="95464">
                    <a:moveTo>
                      <a:pt x="72763" y="89273"/>
                    </a:moveTo>
                    <a:cubicBezTo>
                      <a:pt x="66306" y="92369"/>
                      <a:pt x="56993" y="95464"/>
                      <a:pt x="42962" y="95464"/>
                    </a:cubicBezTo>
                    <a:cubicBezTo>
                      <a:pt x="7823" y="95464"/>
                      <a:pt x="0" y="75158"/>
                      <a:pt x="0" y="57576"/>
                    </a:cubicBezTo>
                    <a:cubicBezTo>
                      <a:pt x="0" y="32440"/>
                      <a:pt x="14652" y="0"/>
                      <a:pt x="52399" y="0"/>
                    </a:cubicBezTo>
                    <a:cubicBezTo>
                      <a:pt x="71769" y="0"/>
                      <a:pt x="87042" y="9534"/>
                      <a:pt x="87042" y="31078"/>
                    </a:cubicBezTo>
                    <a:cubicBezTo>
                      <a:pt x="87042" y="40365"/>
                      <a:pt x="84931" y="49651"/>
                      <a:pt x="83938" y="52499"/>
                    </a:cubicBezTo>
                    <a:lnTo>
                      <a:pt x="82696" y="53490"/>
                    </a:lnTo>
                    <a:lnTo>
                      <a:pt x="80089" y="53490"/>
                    </a:lnTo>
                    <a:cubicBezTo>
                      <a:pt x="62084" y="53490"/>
                      <a:pt x="46315" y="53490"/>
                      <a:pt x="28062" y="53985"/>
                    </a:cubicBezTo>
                    <a:cubicBezTo>
                      <a:pt x="27690" y="56461"/>
                      <a:pt x="27690" y="57576"/>
                      <a:pt x="27690" y="58814"/>
                    </a:cubicBezTo>
                    <a:cubicBezTo>
                      <a:pt x="27690" y="71939"/>
                      <a:pt x="37871" y="75529"/>
                      <a:pt x="48053" y="75529"/>
                    </a:cubicBezTo>
                    <a:cubicBezTo>
                      <a:pt x="51654" y="75529"/>
                      <a:pt x="65313" y="75034"/>
                      <a:pt x="77854" y="65748"/>
                    </a:cubicBezTo>
                    <a:lnTo>
                      <a:pt x="79468" y="66738"/>
                    </a:lnTo>
                    <a:cubicBezTo>
                      <a:pt x="77108" y="74663"/>
                      <a:pt x="75494" y="80234"/>
                      <a:pt x="73632" y="88283"/>
                    </a:cubicBezTo>
                    <a:lnTo>
                      <a:pt x="72763" y="89273"/>
                    </a:lnTo>
                    <a:close/>
                    <a:moveTo>
                      <a:pt x="61836" y="36279"/>
                    </a:moveTo>
                    <a:cubicBezTo>
                      <a:pt x="62705" y="32688"/>
                      <a:pt x="62829" y="30212"/>
                      <a:pt x="62829" y="28850"/>
                    </a:cubicBezTo>
                    <a:cubicBezTo>
                      <a:pt x="62829" y="18697"/>
                      <a:pt x="54758" y="17087"/>
                      <a:pt x="51281" y="17087"/>
                    </a:cubicBezTo>
                    <a:cubicBezTo>
                      <a:pt x="43956" y="17087"/>
                      <a:pt x="35512" y="21544"/>
                      <a:pt x="30918" y="36526"/>
                    </a:cubicBezTo>
                    <a:lnTo>
                      <a:pt x="61836" y="36155"/>
                    </a:lnTo>
                    <a:close/>
                  </a:path>
                </a:pathLst>
              </a:custGeom>
              <a:solidFill>
                <a:srgbClr val="00639D"/>
              </a:solidFill>
              <a:ln w="12365" cap="flat">
                <a:noFill/>
                <a:prstDash val="solid"/>
                <a:miter/>
              </a:ln>
            </p:spPr>
            <p:txBody>
              <a:bodyPr/>
              <a:lstStyle/>
              <a:p>
                <a:endParaRPr lang="en-US"/>
              </a:p>
            </p:txBody>
          </p:sp>
        </p:grpSp>
        <p:grpSp>
          <p:nvGrpSpPr>
            <p:cNvPr id="27" name="Picture 21">
              <a:extLst>
                <a:ext uri="{FF2B5EF4-FFF2-40B4-BE49-F238E27FC236}">
                  <a16:creationId xmlns:a16="http://schemas.microsoft.com/office/drawing/2014/main" id="{1D4C9486-956B-E866-5E8A-B3263D66B321}"/>
                </a:ext>
              </a:extLst>
            </p:cNvPr>
            <p:cNvGrpSpPr/>
            <p:nvPr/>
          </p:nvGrpSpPr>
          <p:grpSpPr>
            <a:xfrm>
              <a:off x="4214294" y="1124803"/>
              <a:ext cx="585329" cy="166412"/>
              <a:chOff x="4214294" y="1124803"/>
              <a:chExt cx="585329" cy="166412"/>
            </a:xfrm>
            <a:solidFill>
              <a:srgbClr val="E77725"/>
            </a:solidFill>
          </p:grpSpPr>
          <p:sp>
            <p:nvSpPr>
              <p:cNvPr id="28" name="Freeform 27">
                <a:extLst>
                  <a:ext uri="{FF2B5EF4-FFF2-40B4-BE49-F238E27FC236}">
                    <a16:creationId xmlns:a16="http://schemas.microsoft.com/office/drawing/2014/main" id="{3DA6F400-F8A0-AA7C-6A0D-2FA4F2BC4EB0}"/>
                  </a:ext>
                </a:extLst>
              </p:cNvPr>
              <p:cNvSpPr/>
              <p:nvPr/>
            </p:nvSpPr>
            <p:spPr>
              <a:xfrm>
                <a:off x="4214294" y="1124803"/>
                <a:ext cx="109392" cy="166412"/>
              </a:xfrm>
              <a:custGeom>
                <a:avLst/>
                <a:gdLst>
                  <a:gd name="csX0" fmla="*/ 0 w 109392"/>
                  <a:gd name="csY0" fmla="*/ 156011 h 166412"/>
                  <a:gd name="csX1" fmla="*/ 1614 w 109392"/>
                  <a:gd name="csY1" fmla="*/ 124190 h 166412"/>
                  <a:gd name="csX2" fmla="*/ 3601 w 109392"/>
                  <a:gd name="csY2" fmla="*/ 123571 h 166412"/>
                  <a:gd name="csX3" fmla="*/ 42838 w 109392"/>
                  <a:gd name="csY3" fmla="*/ 137563 h 166412"/>
                  <a:gd name="csX4" fmla="*/ 69783 w 109392"/>
                  <a:gd name="csY4" fmla="*/ 118866 h 166412"/>
                  <a:gd name="csX5" fmla="*/ 43086 w 109392"/>
                  <a:gd name="csY5" fmla="*/ 95093 h 166412"/>
                  <a:gd name="csX6" fmla="*/ 34643 w 109392"/>
                  <a:gd name="csY6" fmla="*/ 91502 h 166412"/>
                  <a:gd name="csX7" fmla="*/ 621 w 109392"/>
                  <a:gd name="csY7" fmla="*/ 47918 h 166412"/>
                  <a:gd name="csX8" fmla="*/ 57490 w 109392"/>
                  <a:gd name="csY8" fmla="*/ 0 h 166412"/>
                  <a:gd name="csX9" fmla="*/ 100080 w 109392"/>
                  <a:gd name="csY9" fmla="*/ 8420 h 166412"/>
                  <a:gd name="csX10" fmla="*/ 101197 w 109392"/>
                  <a:gd name="csY10" fmla="*/ 9782 h 166412"/>
                  <a:gd name="csX11" fmla="*/ 99210 w 109392"/>
                  <a:gd name="csY11" fmla="*/ 39622 h 166412"/>
                  <a:gd name="csX12" fmla="*/ 97224 w 109392"/>
                  <a:gd name="csY12" fmla="*/ 40489 h 166412"/>
                  <a:gd name="csX13" fmla="*/ 62581 w 109392"/>
                  <a:gd name="csY13" fmla="*/ 27859 h 166412"/>
                  <a:gd name="csX14" fmla="*/ 39982 w 109392"/>
                  <a:gd name="csY14" fmla="*/ 43213 h 166412"/>
                  <a:gd name="csX15" fmla="*/ 64195 w 109392"/>
                  <a:gd name="csY15" fmla="*/ 63767 h 166412"/>
                  <a:gd name="csX16" fmla="*/ 75122 w 109392"/>
                  <a:gd name="csY16" fmla="*/ 68100 h 166412"/>
                  <a:gd name="csX17" fmla="*/ 109392 w 109392"/>
                  <a:gd name="csY17" fmla="*/ 115151 h 166412"/>
                  <a:gd name="csX18" fmla="*/ 47929 w 109392"/>
                  <a:gd name="csY18" fmla="*/ 166412 h 166412"/>
                  <a:gd name="csX19" fmla="*/ 1490 w 109392"/>
                  <a:gd name="csY19" fmla="*/ 158116 h 166412"/>
                  <a:gd name="csX20" fmla="*/ 124 w 109392"/>
                  <a:gd name="csY20" fmla="*/ 156259 h 1664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392" h="166412">
                    <a:moveTo>
                      <a:pt x="0" y="156011"/>
                    </a:moveTo>
                    <a:cubicBezTo>
                      <a:pt x="869" y="144249"/>
                      <a:pt x="1366" y="135953"/>
                      <a:pt x="1614" y="124190"/>
                    </a:cubicBezTo>
                    <a:lnTo>
                      <a:pt x="3601" y="123571"/>
                    </a:lnTo>
                    <a:cubicBezTo>
                      <a:pt x="12168" y="130133"/>
                      <a:pt x="23344" y="137563"/>
                      <a:pt x="42838" y="137563"/>
                    </a:cubicBezTo>
                    <a:cubicBezTo>
                      <a:pt x="59849" y="137563"/>
                      <a:pt x="69783" y="129638"/>
                      <a:pt x="69783" y="118866"/>
                    </a:cubicBezTo>
                    <a:cubicBezTo>
                      <a:pt x="69783" y="108094"/>
                      <a:pt x="59849" y="102398"/>
                      <a:pt x="43086" y="95093"/>
                    </a:cubicBezTo>
                    <a:lnTo>
                      <a:pt x="34643" y="91502"/>
                    </a:lnTo>
                    <a:cubicBezTo>
                      <a:pt x="22226" y="86054"/>
                      <a:pt x="621" y="75406"/>
                      <a:pt x="621" y="47918"/>
                    </a:cubicBezTo>
                    <a:cubicBezTo>
                      <a:pt x="621" y="20430"/>
                      <a:pt x="19246" y="0"/>
                      <a:pt x="57490" y="0"/>
                    </a:cubicBezTo>
                    <a:cubicBezTo>
                      <a:pt x="78598" y="0"/>
                      <a:pt x="90394" y="4086"/>
                      <a:pt x="100080" y="8420"/>
                    </a:cubicBezTo>
                    <a:lnTo>
                      <a:pt x="101197" y="9782"/>
                    </a:lnTo>
                    <a:cubicBezTo>
                      <a:pt x="100328" y="20430"/>
                      <a:pt x="99583" y="28478"/>
                      <a:pt x="99210" y="39622"/>
                    </a:cubicBezTo>
                    <a:lnTo>
                      <a:pt x="97224" y="40489"/>
                    </a:lnTo>
                    <a:cubicBezTo>
                      <a:pt x="82448" y="28974"/>
                      <a:pt x="67796" y="27859"/>
                      <a:pt x="62581" y="27859"/>
                    </a:cubicBezTo>
                    <a:cubicBezTo>
                      <a:pt x="47805" y="27859"/>
                      <a:pt x="39982" y="34917"/>
                      <a:pt x="39982" y="43213"/>
                    </a:cubicBezTo>
                    <a:cubicBezTo>
                      <a:pt x="39982" y="54109"/>
                      <a:pt x="50164" y="58071"/>
                      <a:pt x="64195" y="63767"/>
                    </a:cubicBezTo>
                    <a:lnTo>
                      <a:pt x="75122" y="68100"/>
                    </a:lnTo>
                    <a:cubicBezTo>
                      <a:pt x="95485" y="76272"/>
                      <a:pt x="109392" y="90016"/>
                      <a:pt x="109392" y="115151"/>
                    </a:cubicBezTo>
                    <a:cubicBezTo>
                      <a:pt x="109392" y="146106"/>
                      <a:pt x="86545" y="166412"/>
                      <a:pt x="47929" y="166412"/>
                    </a:cubicBezTo>
                    <a:cubicBezTo>
                      <a:pt x="23716" y="166412"/>
                      <a:pt x="11920" y="161955"/>
                      <a:pt x="1490" y="158116"/>
                    </a:cubicBezTo>
                    <a:lnTo>
                      <a:pt x="124" y="156259"/>
                    </a:lnTo>
                    <a:close/>
                  </a:path>
                </a:pathLst>
              </a:custGeom>
              <a:solidFill>
                <a:srgbClr val="E77725"/>
              </a:solidFill>
              <a:ln w="12365" cap="flat">
                <a:noFill/>
                <a:prstDash val="solid"/>
                <a:miter/>
              </a:ln>
            </p:spPr>
            <p:txBody>
              <a:bodyPr/>
              <a:lstStyle/>
              <a:p>
                <a:endParaRPr lang="en-US"/>
              </a:p>
            </p:txBody>
          </p:sp>
          <p:sp>
            <p:nvSpPr>
              <p:cNvPr id="32" name="Freeform 31">
                <a:extLst>
                  <a:ext uri="{FF2B5EF4-FFF2-40B4-BE49-F238E27FC236}">
                    <a16:creationId xmlns:a16="http://schemas.microsoft.com/office/drawing/2014/main" id="{85CDB3F7-2AB4-DDB0-E4F3-819100E16CA1}"/>
                  </a:ext>
                </a:extLst>
              </p:cNvPr>
              <p:cNvSpPr/>
              <p:nvPr/>
            </p:nvSpPr>
            <p:spPr>
              <a:xfrm>
                <a:off x="4343926" y="1127403"/>
                <a:ext cx="131618" cy="163564"/>
              </a:xfrm>
              <a:custGeom>
                <a:avLst/>
                <a:gdLst>
                  <a:gd name="csX0" fmla="*/ 130625 w 131618"/>
                  <a:gd name="csY0" fmla="*/ 96083 h 163564"/>
                  <a:gd name="csX1" fmla="*/ 105046 w 131618"/>
                  <a:gd name="csY1" fmla="*/ 155269 h 163564"/>
                  <a:gd name="csX2" fmla="*/ 67672 w 131618"/>
                  <a:gd name="csY2" fmla="*/ 163564 h 163564"/>
                  <a:gd name="csX3" fmla="*/ 4718 w 131618"/>
                  <a:gd name="csY3" fmla="*/ 127162 h 163564"/>
                  <a:gd name="csX4" fmla="*/ 1118 w 131618"/>
                  <a:gd name="csY4" fmla="*/ 92369 h 163564"/>
                  <a:gd name="csX5" fmla="*/ 0 w 131618"/>
                  <a:gd name="csY5" fmla="*/ 1981 h 163564"/>
                  <a:gd name="csX6" fmla="*/ 1366 w 131618"/>
                  <a:gd name="csY6" fmla="*/ 619 h 163564"/>
                  <a:gd name="csX7" fmla="*/ 10678 w 131618"/>
                  <a:gd name="csY7" fmla="*/ 619 h 163564"/>
                  <a:gd name="csX8" fmla="*/ 41224 w 131618"/>
                  <a:gd name="csY8" fmla="*/ 0 h 163564"/>
                  <a:gd name="csX9" fmla="*/ 42341 w 131618"/>
                  <a:gd name="csY9" fmla="*/ 1362 h 163564"/>
                  <a:gd name="csX10" fmla="*/ 41721 w 131618"/>
                  <a:gd name="csY10" fmla="*/ 51756 h 163564"/>
                  <a:gd name="csX11" fmla="*/ 43583 w 131618"/>
                  <a:gd name="csY11" fmla="*/ 111684 h 163564"/>
                  <a:gd name="csX12" fmla="*/ 71273 w 131618"/>
                  <a:gd name="csY12" fmla="*/ 135210 h 163564"/>
                  <a:gd name="csX13" fmla="*/ 94368 w 131618"/>
                  <a:gd name="csY13" fmla="*/ 120228 h 163564"/>
                  <a:gd name="csX14" fmla="*/ 97348 w 131618"/>
                  <a:gd name="csY14" fmla="*/ 89769 h 163564"/>
                  <a:gd name="csX15" fmla="*/ 95113 w 131618"/>
                  <a:gd name="csY15" fmla="*/ 2105 h 163564"/>
                  <a:gd name="csX16" fmla="*/ 96230 w 131618"/>
                  <a:gd name="csY16" fmla="*/ 743 h 163564"/>
                  <a:gd name="csX17" fmla="*/ 104177 w 131618"/>
                  <a:gd name="csY17" fmla="*/ 743 h 163564"/>
                  <a:gd name="csX18" fmla="*/ 130501 w 131618"/>
                  <a:gd name="csY18" fmla="*/ 124 h 163564"/>
                  <a:gd name="csX19" fmla="*/ 131618 w 131618"/>
                  <a:gd name="csY19" fmla="*/ 1486 h 163564"/>
                  <a:gd name="csX20" fmla="*/ 130998 w 131618"/>
                  <a:gd name="csY20" fmla="*/ 68348 h 163564"/>
                  <a:gd name="csX21" fmla="*/ 130998 w 131618"/>
                  <a:gd name="csY21" fmla="*/ 96207 h 1635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31618" h="163564">
                    <a:moveTo>
                      <a:pt x="130625" y="96083"/>
                    </a:moveTo>
                    <a:cubicBezTo>
                      <a:pt x="130625" y="119609"/>
                      <a:pt x="129011" y="141772"/>
                      <a:pt x="105046" y="155269"/>
                    </a:cubicBezTo>
                    <a:cubicBezTo>
                      <a:pt x="97100" y="159602"/>
                      <a:pt x="85800" y="163564"/>
                      <a:pt x="67672" y="163564"/>
                    </a:cubicBezTo>
                    <a:cubicBezTo>
                      <a:pt x="47060" y="163564"/>
                      <a:pt x="14900" y="157745"/>
                      <a:pt x="4718" y="127162"/>
                    </a:cubicBezTo>
                    <a:cubicBezTo>
                      <a:pt x="1118" y="116142"/>
                      <a:pt x="1118" y="103636"/>
                      <a:pt x="1118" y="92369"/>
                    </a:cubicBezTo>
                    <a:cubicBezTo>
                      <a:pt x="1118" y="76272"/>
                      <a:pt x="248" y="9905"/>
                      <a:pt x="0" y="1981"/>
                    </a:cubicBezTo>
                    <a:lnTo>
                      <a:pt x="1366" y="619"/>
                    </a:lnTo>
                    <a:lnTo>
                      <a:pt x="10678" y="619"/>
                    </a:lnTo>
                    <a:cubicBezTo>
                      <a:pt x="21978" y="619"/>
                      <a:pt x="29925" y="371"/>
                      <a:pt x="41224" y="0"/>
                    </a:cubicBezTo>
                    <a:lnTo>
                      <a:pt x="42341" y="1362"/>
                    </a:lnTo>
                    <a:cubicBezTo>
                      <a:pt x="42341" y="16468"/>
                      <a:pt x="41721" y="33183"/>
                      <a:pt x="41721" y="51756"/>
                    </a:cubicBezTo>
                    <a:cubicBezTo>
                      <a:pt x="41721" y="60547"/>
                      <a:pt x="41969" y="102646"/>
                      <a:pt x="43583" y="111684"/>
                    </a:cubicBezTo>
                    <a:cubicBezTo>
                      <a:pt x="45570" y="122952"/>
                      <a:pt x="52027" y="135210"/>
                      <a:pt x="71273" y="135210"/>
                    </a:cubicBezTo>
                    <a:cubicBezTo>
                      <a:pt x="73508" y="135210"/>
                      <a:pt x="88284" y="135210"/>
                      <a:pt x="94368" y="120228"/>
                    </a:cubicBezTo>
                    <a:cubicBezTo>
                      <a:pt x="97348" y="113170"/>
                      <a:pt x="97348" y="96702"/>
                      <a:pt x="97348" y="89769"/>
                    </a:cubicBezTo>
                    <a:cubicBezTo>
                      <a:pt x="97348" y="59433"/>
                      <a:pt x="95982" y="32812"/>
                      <a:pt x="95113" y="2105"/>
                    </a:cubicBezTo>
                    <a:lnTo>
                      <a:pt x="96230" y="743"/>
                    </a:lnTo>
                    <a:lnTo>
                      <a:pt x="104177" y="743"/>
                    </a:lnTo>
                    <a:cubicBezTo>
                      <a:pt x="113862" y="743"/>
                      <a:pt x="120692" y="495"/>
                      <a:pt x="130501" y="124"/>
                    </a:cubicBezTo>
                    <a:lnTo>
                      <a:pt x="131618" y="1486"/>
                    </a:lnTo>
                    <a:cubicBezTo>
                      <a:pt x="130998" y="26126"/>
                      <a:pt x="130998" y="43460"/>
                      <a:pt x="130998" y="68348"/>
                    </a:cubicBezTo>
                    <a:lnTo>
                      <a:pt x="130998" y="96207"/>
                    </a:lnTo>
                    <a:close/>
                  </a:path>
                </a:pathLst>
              </a:custGeom>
              <a:solidFill>
                <a:srgbClr val="E77725"/>
              </a:solidFill>
              <a:ln w="12365" cap="flat">
                <a:noFill/>
                <a:prstDash val="solid"/>
                <a:miter/>
              </a:ln>
            </p:spPr>
            <p:txBody>
              <a:bodyPr/>
              <a:lstStyle/>
              <a:p>
                <a:endParaRPr lang="en-US"/>
              </a:p>
            </p:txBody>
          </p:sp>
          <p:sp>
            <p:nvSpPr>
              <p:cNvPr id="33" name="Freeform 32">
                <a:extLst>
                  <a:ext uri="{FF2B5EF4-FFF2-40B4-BE49-F238E27FC236}">
                    <a16:creationId xmlns:a16="http://schemas.microsoft.com/office/drawing/2014/main" id="{44D82B94-AA7C-B0A7-A296-355D8BE66224}"/>
                  </a:ext>
                </a:extLst>
              </p:cNvPr>
              <p:cNvSpPr/>
              <p:nvPr/>
            </p:nvSpPr>
            <p:spPr>
              <a:xfrm>
                <a:off x="4505593" y="1127403"/>
                <a:ext cx="43458" cy="160840"/>
              </a:xfrm>
              <a:custGeom>
                <a:avLst/>
                <a:gdLst>
                  <a:gd name="csX0" fmla="*/ 42341 w 43458"/>
                  <a:gd name="csY0" fmla="*/ 160221 h 160840"/>
                  <a:gd name="csX1" fmla="*/ 23716 w 43458"/>
                  <a:gd name="csY1" fmla="*/ 160221 h 160840"/>
                  <a:gd name="csX2" fmla="*/ 1987 w 43458"/>
                  <a:gd name="csY2" fmla="*/ 160840 h 160840"/>
                  <a:gd name="csX3" fmla="*/ 869 w 43458"/>
                  <a:gd name="csY3" fmla="*/ 159478 h 160840"/>
                  <a:gd name="csX4" fmla="*/ 1987 w 43458"/>
                  <a:gd name="csY4" fmla="*/ 96702 h 160840"/>
                  <a:gd name="csX5" fmla="*/ 1987 w 43458"/>
                  <a:gd name="csY5" fmla="*/ 80854 h 160840"/>
                  <a:gd name="csX6" fmla="*/ 0 w 43458"/>
                  <a:gd name="csY6" fmla="*/ 1981 h 160840"/>
                  <a:gd name="csX7" fmla="*/ 1117 w 43458"/>
                  <a:gd name="csY7" fmla="*/ 619 h 160840"/>
                  <a:gd name="csX8" fmla="*/ 16763 w 43458"/>
                  <a:gd name="csY8" fmla="*/ 619 h 160840"/>
                  <a:gd name="csX9" fmla="*/ 42093 w 43458"/>
                  <a:gd name="csY9" fmla="*/ 0 h 160840"/>
                  <a:gd name="csX10" fmla="*/ 42962 w 43458"/>
                  <a:gd name="csY10" fmla="*/ 1362 h 160840"/>
                  <a:gd name="csX11" fmla="*/ 41845 w 43458"/>
                  <a:gd name="csY11" fmla="*/ 94721 h 160840"/>
                  <a:gd name="csX12" fmla="*/ 43459 w 43458"/>
                  <a:gd name="csY12" fmla="*/ 158859 h 160840"/>
                  <a:gd name="csX13" fmla="*/ 42341 w 43458"/>
                  <a:gd name="csY13" fmla="*/ 160221 h 1608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3458" h="160840">
                    <a:moveTo>
                      <a:pt x="42341" y="160221"/>
                    </a:moveTo>
                    <a:lnTo>
                      <a:pt x="23716" y="160221"/>
                    </a:lnTo>
                    <a:cubicBezTo>
                      <a:pt x="19370" y="160221"/>
                      <a:pt x="1987" y="160840"/>
                      <a:pt x="1987" y="160840"/>
                    </a:cubicBezTo>
                    <a:lnTo>
                      <a:pt x="869" y="159478"/>
                    </a:lnTo>
                    <a:cubicBezTo>
                      <a:pt x="1490" y="138429"/>
                      <a:pt x="1987" y="117628"/>
                      <a:pt x="1987" y="96702"/>
                    </a:cubicBezTo>
                    <a:lnTo>
                      <a:pt x="1987" y="80854"/>
                    </a:lnTo>
                    <a:cubicBezTo>
                      <a:pt x="1987" y="54604"/>
                      <a:pt x="1738" y="28231"/>
                      <a:pt x="0" y="1981"/>
                    </a:cubicBezTo>
                    <a:lnTo>
                      <a:pt x="1117" y="619"/>
                    </a:lnTo>
                    <a:lnTo>
                      <a:pt x="16763" y="619"/>
                    </a:lnTo>
                    <a:cubicBezTo>
                      <a:pt x="24213" y="619"/>
                      <a:pt x="37375" y="124"/>
                      <a:pt x="42093" y="0"/>
                    </a:cubicBezTo>
                    <a:lnTo>
                      <a:pt x="42962" y="1362"/>
                    </a:lnTo>
                    <a:cubicBezTo>
                      <a:pt x="42341" y="32317"/>
                      <a:pt x="41845" y="63519"/>
                      <a:pt x="41845" y="94721"/>
                    </a:cubicBezTo>
                    <a:cubicBezTo>
                      <a:pt x="41845" y="116142"/>
                      <a:pt x="42341" y="137686"/>
                      <a:pt x="43459" y="158859"/>
                    </a:cubicBezTo>
                    <a:lnTo>
                      <a:pt x="42341" y="160221"/>
                    </a:lnTo>
                    <a:close/>
                  </a:path>
                </a:pathLst>
              </a:custGeom>
              <a:solidFill>
                <a:srgbClr val="E77725"/>
              </a:solidFill>
              <a:ln w="12365" cap="flat">
                <a:noFill/>
                <a:prstDash val="solid"/>
                <a:miter/>
              </a:ln>
            </p:spPr>
            <p:txBody>
              <a:bodyPr/>
              <a:lstStyle/>
              <a:p>
                <a:endParaRPr lang="en-US"/>
              </a:p>
            </p:txBody>
          </p:sp>
          <p:sp>
            <p:nvSpPr>
              <p:cNvPr id="34" name="Freeform 33">
                <a:extLst>
                  <a:ext uri="{FF2B5EF4-FFF2-40B4-BE49-F238E27FC236}">
                    <a16:creationId xmlns:a16="http://schemas.microsoft.com/office/drawing/2014/main" id="{A20B9D91-E381-10C9-B18B-4F60E0D07AFE}"/>
                  </a:ext>
                </a:extLst>
              </p:cNvPr>
              <p:cNvSpPr/>
              <p:nvPr/>
            </p:nvSpPr>
            <p:spPr>
              <a:xfrm>
                <a:off x="4563828" y="1127527"/>
                <a:ext cx="116345" cy="160716"/>
              </a:xfrm>
              <a:custGeom>
                <a:avLst/>
                <a:gdLst>
                  <a:gd name="csX0" fmla="*/ 77978 w 116345"/>
                  <a:gd name="csY0" fmla="*/ 160098 h 160716"/>
                  <a:gd name="csX1" fmla="*/ 70279 w 116345"/>
                  <a:gd name="csY1" fmla="*/ 160098 h 160716"/>
                  <a:gd name="csX2" fmla="*/ 37623 w 116345"/>
                  <a:gd name="csY2" fmla="*/ 160717 h 160716"/>
                  <a:gd name="csX3" fmla="*/ 36506 w 116345"/>
                  <a:gd name="csY3" fmla="*/ 159355 h 160716"/>
                  <a:gd name="csX4" fmla="*/ 38120 w 116345"/>
                  <a:gd name="csY4" fmla="*/ 56957 h 160716"/>
                  <a:gd name="csX5" fmla="*/ 37871 w 116345"/>
                  <a:gd name="csY5" fmla="*/ 29840 h 160716"/>
                  <a:gd name="csX6" fmla="*/ 1117 w 116345"/>
                  <a:gd name="csY6" fmla="*/ 30707 h 160716"/>
                  <a:gd name="csX7" fmla="*/ 0 w 116345"/>
                  <a:gd name="csY7" fmla="*/ 29593 h 160716"/>
                  <a:gd name="csX8" fmla="*/ 1614 w 116345"/>
                  <a:gd name="csY8" fmla="*/ 1857 h 160716"/>
                  <a:gd name="csX9" fmla="*/ 2980 w 116345"/>
                  <a:gd name="csY9" fmla="*/ 248 h 160716"/>
                  <a:gd name="csX10" fmla="*/ 77109 w 116345"/>
                  <a:gd name="csY10" fmla="*/ 248 h 160716"/>
                  <a:gd name="csX11" fmla="*/ 115228 w 116345"/>
                  <a:gd name="csY11" fmla="*/ 0 h 160716"/>
                  <a:gd name="csX12" fmla="*/ 116346 w 116345"/>
                  <a:gd name="csY12" fmla="*/ 1114 h 160716"/>
                  <a:gd name="csX13" fmla="*/ 114732 w 116345"/>
                  <a:gd name="csY13" fmla="*/ 29097 h 160716"/>
                  <a:gd name="csX14" fmla="*/ 113366 w 116345"/>
                  <a:gd name="csY14" fmla="*/ 30459 h 160716"/>
                  <a:gd name="csX15" fmla="*/ 78226 w 116345"/>
                  <a:gd name="csY15" fmla="*/ 29593 h 160716"/>
                  <a:gd name="csX16" fmla="*/ 77605 w 116345"/>
                  <a:gd name="csY16" fmla="*/ 63519 h 160716"/>
                  <a:gd name="csX17" fmla="*/ 79219 w 116345"/>
                  <a:gd name="csY17" fmla="*/ 158612 h 160716"/>
                  <a:gd name="csX18" fmla="*/ 78102 w 116345"/>
                  <a:gd name="csY18" fmla="*/ 159974 h 160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16345" h="160716">
                    <a:moveTo>
                      <a:pt x="77978" y="160098"/>
                    </a:moveTo>
                    <a:lnTo>
                      <a:pt x="70279" y="160098"/>
                    </a:lnTo>
                    <a:cubicBezTo>
                      <a:pt x="58235" y="160098"/>
                      <a:pt x="49667" y="160345"/>
                      <a:pt x="37623" y="160717"/>
                    </a:cubicBezTo>
                    <a:lnTo>
                      <a:pt x="36506" y="159355"/>
                    </a:lnTo>
                    <a:cubicBezTo>
                      <a:pt x="37623" y="121590"/>
                      <a:pt x="38120" y="94969"/>
                      <a:pt x="38120" y="56957"/>
                    </a:cubicBezTo>
                    <a:cubicBezTo>
                      <a:pt x="38120" y="47051"/>
                      <a:pt x="37871" y="35288"/>
                      <a:pt x="37871" y="29840"/>
                    </a:cubicBezTo>
                    <a:cubicBezTo>
                      <a:pt x="26572" y="29840"/>
                      <a:pt x="14776" y="30459"/>
                      <a:pt x="1117" y="30707"/>
                    </a:cubicBezTo>
                    <a:lnTo>
                      <a:pt x="0" y="29593"/>
                    </a:lnTo>
                    <a:cubicBezTo>
                      <a:pt x="497" y="19192"/>
                      <a:pt x="1117" y="11267"/>
                      <a:pt x="1614" y="1857"/>
                    </a:cubicBezTo>
                    <a:lnTo>
                      <a:pt x="2980" y="248"/>
                    </a:lnTo>
                    <a:lnTo>
                      <a:pt x="77109" y="248"/>
                    </a:lnTo>
                    <a:cubicBezTo>
                      <a:pt x="91139" y="248"/>
                      <a:pt x="101073" y="248"/>
                      <a:pt x="115228" y="0"/>
                    </a:cubicBezTo>
                    <a:lnTo>
                      <a:pt x="116346" y="1114"/>
                    </a:lnTo>
                    <a:cubicBezTo>
                      <a:pt x="115477" y="11267"/>
                      <a:pt x="115228" y="18697"/>
                      <a:pt x="114732" y="29097"/>
                    </a:cubicBezTo>
                    <a:lnTo>
                      <a:pt x="113366" y="30459"/>
                    </a:lnTo>
                    <a:cubicBezTo>
                      <a:pt x="100452" y="29840"/>
                      <a:pt x="91139" y="29593"/>
                      <a:pt x="78226" y="29593"/>
                    </a:cubicBezTo>
                    <a:cubicBezTo>
                      <a:pt x="77729" y="41975"/>
                      <a:pt x="77605" y="50889"/>
                      <a:pt x="77605" y="63519"/>
                    </a:cubicBezTo>
                    <a:cubicBezTo>
                      <a:pt x="77605" y="74786"/>
                      <a:pt x="78474" y="150316"/>
                      <a:pt x="79219" y="158612"/>
                    </a:cubicBezTo>
                    <a:lnTo>
                      <a:pt x="78102" y="159974"/>
                    </a:lnTo>
                    <a:close/>
                  </a:path>
                </a:pathLst>
              </a:custGeom>
              <a:solidFill>
                <a:srgbClr val="E77725"/>
              </a:solidFill>
              <a:ln w="12365" cap="flat">
                <a:noFill/>
                <a:prstDash val="solid"/>
                <a:miter/>
              </a:ln>
            </p:spPr>
            <p:txBody>
              <a:bodyPr/>
              <a:lstStyle/>
              <a:p>
                <a:endParaRPr lang="en-US"/>
              </a:p>
            </p:txBody>
          </p:sp>
          <p:sp>
            <p:nvSpPr>
              <p:cNvPr id="35" name="Freeform 34">
                <a:extLst>
                  <a:ext uri="{FF2B5EF4-FFF2-40B4-BE49-F238E27FC236}">
                    <a16:creationId xmlns:a16="http://schemas.microsoft.com/office/drawing/2014/main" id="{A4C786FC-031E-63A1-D47D-5413EF31E9FA}"/>
                  </a:ext>
                </a:extLst>
              </p:cNvPr>
              <p:cNvSpPr/>
              <p:nvPr/>
            </p:nvSpPr>
            <p:spPr>
              <a:xfrm>
                <a:off x="4694825" y="1127527"/>
                <a:ext cx="104798" cy="160592"/>
              </a:xfrm>
              <a:custGeom>
                <a:avLst/>
                <a:gdLst>
                  <a:gd name="csX0" fmla="*/ 104798 w 104798"/>
                  <a:gd name="csY0" fmla="*/ 131124 h 160592"/>
                  <a:gd name="csX1" fmla="*/ 103184 w 104798"/>
                  <a:gd name="csY1" fmla="*/ 158736 h 160592"/>
                  <a:gd name="csX2" fmla="*/ 101321 w 104798"/>
                  <a:gd name="csY2" fmla="*/ 160098 h 160592"/>
                  <a:gd name="csX3" fmla="*/ 1614 w 104798"/>
                  <a:gd name="csY3" fmla="*/ 160593 h 160592"/>
                  <a:gd name="csX4" fmla="*/ 497 w 104798"/>
                  <a:gd name="csY4" fmla="*/ 158983 h 160592"/>
                  <a:gd name="csX5" fmla="*/ 1614 w 104798"/>
                  <a:gd name="csY5" fmla="*/ 96331 h 160592"/>
                  <a:gd name="csX6" fmla="*/ 1614 w 104798"/>
                  <a:gd name="csY6" fmla="*/ 49527 h 160592"/>
                  <a:gd name="csX7" fmla="*/ 0 w 104798"/>
                  <a:gd name="csY7" fmla="*/ 1857 h 160592"/>
                  <a:gd name="csX8" fmla="*/ 1366 w 104798"/>
                  <a:gd name="csY8" fmla="*/ 495 h 160592"/>
                  <a:gd name="csX9" fmla="*/ 100825 w 104798"/>
                  <a:gd name="csY9" fmla="*/ 0 h 160592"/>
                  <a:gd name="csX10" fmla="*/ 101942 w 104798"/>
                  <a:gd name="csY10" fmla="*/ 1362 h 160592"/>
                  <a:gd name="csX11" fmla="*/ 100328 w 104798"/>
                  <a:gd name="csY11" fmla="*/ 27612 h 160592"/>
                  <a:gd name="csX12" fmla="*/ 98962 w 104798"/>
                  <a:gd name="csY12" fmla="*/ 28974 h 160592"/>
                  <a:gd name="csX13" fmla="*/ 40976 w 104798"/>
                  <a:gd name="csY13" fmla="*/ 28354 h 160592"/>
                  <a:gd name="csX14" fmla="*/ 40727 w 104798"/>
                  <a:gd name="csY14" fmla="*/ 45070 h 160592"/>
                  <a:gd name="csX15" fmla="*/ 40976 w 104798"/>
                  <a:gd name="csY15" fmla="*/ 64262 h 160592"/>
                  <a:gd name="csX16" fmla="*/ 95610 w 104798"/>
                  <a:gd name="csY16" fmla="*/ 63395 h 160592"/>
                  <a:gd name="csX17" fmla="*/ 96975 w 104798"/>
                  <a:gd name="csY17" fmla="*/ 65005 h 160592"/>
                  <a:gd name="csX18" fmla="*/ 95361 w 104798"/>
                  <a:gd name="csY18" fmla="*/ 90511 h 160592"/>
                  <a:gd name="csX19" fmla="*/ 93995 w 104798"/>
                  <a:gd name="csY19" fmla="*/ 91873 h 160592"/>
                  <a:gd name="csX20" fmla="*/ 40976 w 104798"/>
                  <a:gd name="csY20" fmla="*/ 91626 h 160592"/>
                  <a:gd name="csX21" fmla="*/ 41472 w 104798"/>
                  <a:gd name="csY21" fmla="*/ 131124 h 160592"/>
                  <a:gd name="csX22" fmla="*/ 103556 w 104798"/>
                  <a:gd name="csY22" fmla="*/ 129514 h 160592"/>
                  <a:gd name="csX23" fmla="*/ 104674 w 104798"/>
                  <a:gd name="csY23" fmla="*/ 131124 h 160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04798" h="160592">
                    <a:moveTo>
                      <a:pt x="104798" y="131124"/>
                    </a:moveTo>
                    <a:cubicBezTo>
                      <a:pt x="104177" y="140410"/>
                      <a:pt x="103681" y="150068"/>
                      <a:pt x="103184" y="158736"/>
                    </a:cubicBezTo>
                    <a:lnTo>
                      <a:pt x="101321" y="160098"/>
                    </a:lnTo>
                    <a:cubicBezTo>
                      <a:pt x="68293" y="160098"/>
                      <a:pt x="34891" y="160345"/>
                      <a:pt x="1614" y="160593"/>
                    </a:cubicBezTo>
                    <a:lnTo>
                      <a:pt x="497" y="158983"/>
                    </a:lnTo>
                    <a:cubicBezTo>
                      <a:pt x="1366" y="138182"/>
                      <a:pt x="1614" y="117380"/>
                      <a:pt x="1614" y="96331"/>
                    </a:cubicBezTo>
                    <a:lnTo>
                      <a:pt x="1614" y="49527"/>
                    </a:lnTo>
                    <a:cubicBezTo>
                      <a:pt x="1614" y="33431"/>
                      <a:pt x="1366" y="17706"/>
                      <a:pt x="0" y="1857"/>
                    </a:cubicBezTo>
                    <a:lnTo>
                      <a:pt x="1366" y="495"/>
                    </a:lnTo>
                    <a:cubicBezTo>
                      <a:pt x="26075" y="495"/>
                      <a:pt x="85924" y="0"/>
                      <a:pt x="100825" y="0"/>
                    </a:cubicBezTo>
                    <a:lnTo>
                      <a:pt x="101942" y="1362"/>
                    </a:lnTo>
                    <a:cubicBezTo>
                      <a:pt x="101321" y="10648"/>
                      <a:pt x="100576" y="18820"/>
                      <a:pt x="100328" y="27612"/>
                    </a:cubicBezTo>
                    <a:lnTo>
                      <a:pt x="98962" y="28974"/>
                    </a:lnTo>
                    <a:cubicBezTo>
                      <a:pt x="79468" y="28478"/>
                      <a:pt x="60222" y="28354"/>
                      <a:pt x="40976" y="28354"/>
                    </a:cubicBezTo>
                    <a:cubicBezTo>
                      <a:pt x="40976" y="32688"/>
                      <a:pt x="40727" y="38755"/>
                      <a:pt x="40727" y="45070"/>
                    </a:cubicBezTo>
                    <a:cubicBezTo>
                      <a:pt x="40727" y="52251"/>
                      <a:pt x="40727" y="59557"/>
                      <a:pt x="40976" y="64262"/>
                    </a:cubicBezTo>
                    <a:cubicBezTo>
                      <a:pt x="59352" y="64262"/>
                      <a:pt x="77481" y="64014"/>
                      <a:pt x="95610" y="63395"/>
                    </a:cubicBezTo>
                    <a:lnTo>
                      <a:pt x="96975" y="65005"/>
                    </a:lnTo>
                    <a:cubicBezTo>
                      <a:pt x="96355" y="73548"/>
                      <a:pt x="95858" y="81968"/>
                      <a:pt x="95361" y="90511"/>
                    </a:cubicBezTo>
                    <a:lnTo>
                      <a:pt x="93995" y="91873"/>
                    </a:lnTo>
                    <a:cubicBezTo>
                      <a:pt x="60718" y="91626"/>
                      <a:pt x="40976" y="91626"/>
                      <a:pt x="40976" y="91626"/>
                    </a:cubicBezTo>
                    <a:cubicBezTo>
                      <a:pt x="40976" y="104998"/>
                      <a:pt x="41224" y="117999"/>
                      <a:pt x="41472" y="131124"/>
                    </a:cubicBezTo>
                    <a:cubicBezTo>
                      <a:pt x="62333" y="131124"/>
                      <a:pt x="82944" y="130629"/>
                      <a:pt x="103556" y="129514"/>
                    </a:cubicBezTo>
                    <a:lnTo>
                      <a:pt x="104674" y="131124"/>
                    </a:lnTo>
                    <a:close/>
                  </a:path>
                </a:pathLst>
              </a:custGeom>
              <a:solidFill>
                <a:srgbClr val="E77725"/>
              </a:solidFill>
              <a:ln w="12365" cap="flat">
                <a:noFill/>
                <a:prstDash val="solid"/>
                <a:miter/>
              </a:ln>
            </p:spPr>
            <p:txBody>
              <a:bodyPr/>
              <a:lstStyle/>
              <a:p>
                <a:endParaRPr lang="en-US"/>
              </a:p>
            </p:txBody>
          </p:sp>
        </p:grpSp>
        <p:grpSp>
          <p:nvGrpSpPr>
            <p:cNvPr id="37" name="Picture 21">
              <a:extLst>
                <a:ext uri="{FF2B5EF4-FFF2-40B4-BE49-F238E27FC236}">
                  <a16:creationId xmlns:a16="http://schemas.microsoft.com/office/drawing/2014/main" id="{95F2A4A3-E52A-631A-62F1-E98ECAC09C0C}"/>
                </a:ext>
              </a:extLst>
            </p:cNvPr>
            <p:cNvGrpSpPr/>
            <p:nvPr/>
          </p:nvGrpSpPr>
          <p:grpSpPr>
            <a:xfrm>
              <a:off x="3059529" y="805846"/>
              <a:ext cx="1730408" cy="268810"/>
              <a:chOff x="3059529" y="805846"/>
              <a:chExt cx="1730408" cy="268810"/>
            </a:xfrm>
            <a:solidFill>
              <a:schemeClr val="bg1"/>
            </a:solidFill>
          </p:grpSpPr>
          <p:sp>
            <p:nvSpPr>
              <p:cNvPr id="38" name="Freeform 37">
                <a:extLst>
                  <a:ext uri="{FF2B5EF4-FFF2-40B4-BE49-F238E27FC236}">
                    <a16:creationId xmlns:a16="http://schemas.microsoft.com/office/drawing/2014/main" id="{B1382EC6-F407-16FC-DC33-9320551C357E}"/>
                  </a:ext>
                </a:extLst>
              </p:cNvPr>
              <p:cNvSpPr/>
              <p:nvPr/>
            </p:nvSpPr>
            <p:spPr>
              <a:xfrm>
                <a:off x="3059529" y="834943"/>
                <a:ext cx="201276" cy="236369"/>
              </a:xfrm>
              <a:custGeom>
                <a:avLst/>
                <a:gdLst>
                  <a:gd name="csX0" fmla="*/ 199414 w 201276"/>
                  <a:gd name="csY0" fmla="*/ 235751 h 236369"/>
                  <a:gd name="csX1" fmla="*/ 163778 w 201276"/>
                  <a:gd name="csY1" fmla="*/ 236370 h 236369"/>
                  <a:gd name="csX2" fmla="*/ 161791 w 201276"/>
                  <a:gd name="csY2" fmla="*/ 234389 h 236369"/>
                  <a:gd name="csX3" fmla="*/ 159184 w 201276"/>
                  <a:gd name="csY3" fmla="*/ 192909 h 236369"/>
                  <a:gd name="csX4" fmla="*/ 156825 w 201276"/>
                  <a:gd name="csY4" fmla="*/ 164060 h 236369"/>
                  <a:gd name="csX5" fmla="*/ 123920 w 201276"/>
                  <a:gd name="csY5" fmla="*/ 163688 h 236369"/>
                  <a:gd name="csX6" fmla="*/ 105916 w 201276"/>
                  <a:gd name="csY6" fmla="*/ 163688 h 236369"/>
                  <a:gd name="csX7" fmla="*/ 74004 w 201276"/>
                  <a:gd name="csY7" fmla="*/ 164060 h 236369"/>
                  <a:gd name="csX8" fmla="*/ 60967 w 201276"/>
                  <a:gd name="csY8" fmla="*/ 188947 h 236369"/>
                  <a:gd name="csX9" fmla="*/ 39982 w 201276"/>
                  <a:gd name="csY9" fmla="*/ 230426 h 236369"/>
                  <a:gd name="csX10" fmla="*/ 38616 w 201276"/>
                  <a:gd name="csY10" fmla="*/ 233398 h 236369"/>
                  <a:gd name="csX11" fmla="*/ 36009 w 201276"/>
                  <a:gd name="csY11" fmla="*/ 235379 h 236369"/>
                  <a:gd name="csX12" fmla="*/ 1366 w 201276"/>
                  <a:gd name="csY12" fmla="*/ 235751 h 236369"/>
                  <a:gd name="csX13" fmla="*/ 0 w 201276"/>
                  <a:gd name="csY13" fmla="*/ 232779 h 236369"/>
                  <a:gd name="csX14" fmla="*/ 127148 w 201276"/>
                  <a:gd name="csY14" fmla="*/ 2353 h 236369"/>
                  <a:gd name="csX15" fmla="*/ 129756 w 201276"/>
                  <a:gd name="csY15" fmla="*/ 991 h 236369"/>
                  <a:gd name="csX16" fmla="*/ 176319 w 201276"/>
                  <a:gd name="csY16" fmla="*/ 0 h 236369"/>
                  <a:gd name="csX17" fmla="*/ 178306 w 201276"/>
                  <a:gd name="csY17" fmla="*/ 1610 h 236369"/>
                  <a:gd name="csX18" fmla="*/ 201277 w 201276"/>
                  <a:gd name="csY18" fmla="*/ 233646 h 236369"/>
                  <a:gd name="csX19" fmla="*/ 199290 w 201276"/>
                  <a:gd name="csY19" fmla="*/ 235627 h 236369"/>
                  <a:gd name="csX20" fmla="*/ 147139 w 201276"/>
                  <a:gd name="csY20" fmla="*/ 23897 h 236369"/>
                  <a:gd name="csX21" fmla="*/ 87539 w 201276"/>
                  <a:gd name="csY21" fmla="*/ 136820 h 236369"/>
                  <a:gd name="csX22" fmla="*/ 110137 w 201276"/>
                  <a:gd name="csY22" fmla="*/ 137439 h 236369"/>
                  <a:gd name="csX23" fmla="*/ 132736 w 201276"/>
                  <a:gd name="csY23" fmla="*/ 137439 h 236369"/>
                  <a:gd name="csX24" fmla="*/ 155707 w 201276"/>
                  <a:gd name="csY24" fmla="*/ 136820 h 236369"/>
                  <a:gd name="csX25" fmla="*/ 147015 w 201276"/>
                  <a:gd name="csY25" fmla="*/ 23897 h 236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01276" h="236369">
                    <a:moveTo>
                      <a:pt x="199414" y="235751"/>
                    </a:moveTo>
                    <a:cubicBezTo>
                      <a:pt x="186128" y="235751"/>
                      <a:pt x="176816" y="236122"/>
                      <a:pt x="163778" y="236370"/>
                    </a:cubicBezTo>
                    <a:lnTo>
                      <a:pt x="161791" y="234389"/>
                    </a:lnTo>
                    <a:cubicBezTo>
                      <a:pt x="160798" y="219159"/>
                      <a:pt x="160425" y="208139"/>
                      <a:pt x="159184" y="192909"/>
                    </a:cubicBezTo>
                    <a:lnTo>
                      <a:pt x="156825" y="164060"/>
                    </a:lnTo>
                    <a:cubicBezTo>
                      <a:pt x="148505" y="163688"/>
                      <a:pt x="132239" y="163688"/>
                      <a:pt x="123920" y="163688"/>
                    </a:cubicBezTo>
                    <a:lnTo>
                      <a:pt x="105916" y="163688"/>
                    </a:lnTo>
                    <a:cubicBezTo>
                      <a:pt x="96975" y="163688"/>
                      <a:pt x="88284" y="163688"/>
                      <a:pt x="74004" y="164060"/>
                    </a:cubicBezTo>
                    <a:lnTo>
                      <a:pt x="60967" y="188947"/>
                    </a:lnTo>
                    <a:cubicBezTo>
                      <a:pt x="53020" y="204177"/>
                      <a:pt x="47681" y="215197"/>
                      <a:pt x="39982" y="230426"/>
                    </a:cubicBezTo>
                    <a:lnTo>
                      <a:pt x="38616" y="233398"/>
                    </a:lnTo>
                    <a:lnTo>
                      <a:pt x="36009" y="235379"/>
                    </a:lnTo>
                    <a:cubicBezTo>
                      <a:pt x="23344" y="235379"/>
                      <a:pt x="14404" y="235379"/>
                      <a:pt x="1366" y="235751"/>
                    </a:cubicBezTo>
                    <a:lnTo>
                      <a:pt x="0" y="232779"/>
                    </a:lnTo>
                    <a:cubicBezTo>
                      <a:pt x="5960" y="221512"/>
                      <a:pt x="95858" y="62776"/>
                      <a:pt x="127148" y="2353"/>
                    </a:cubicBezTo>
                    <a:lnTo>
                      <a:pt x="129756" y="991"/>
                    </a:lnTo>
                    <a:cubicBezTo>
                      <a:pt x="147015" y="619"/>
                      <a:pt x="163654" y="0"/>
                      <a:pt x="176319" y="0"/>
                    </a:cubicBezTo>
                    <a:lnTo>
                      <a:pt x="178306" y="1610"/>
                    </a:lnTo>
                    <a:cubicBezTo>
                      <a:pt x="179671" y="29469"/>
                      <a:pt x="191964" y="155269"/>
                      <a:pt x="201277" y="233646"/>
                    </a:cubicBezTo>
                    <a:lnTo>
                      <a:pt x="199290" y="235627"/>
                    </a:lnTo>
                    <a:close/>
                    <a:moveTo>
                      <a:pt x="147139" y="23897"/>
                    </a:moveTo>
                    <a:lnTo>
                      <a:pt x="87539" y="136820"/>
                    </a:lnTo>
                    <a:cubicBezTo>
                      <a:pt x="95858" y="137439"/>
                      <a:pt x="102811" y="137439"/>
                      <a:pt x="110137" y="137439"/>
                    </a:cubicBezTo>
                    <a:lnTo>
                      <a:pt x="132736" y="137439"/>
                    </a:lnTo>
                    <a:cubicBezTo>
                      <a:pt x="141428" y="137439"/>
                      <a:pt x="147388" y="137439"/>
                      <a:pt x="155707" y="136820"/>
                    </a:cubicBezTo>
                    <a:lnTo>
                      <a:pt x="147015" y="23897"/>
                    </a:lnTo>
                    <a:close/>
                  </a:path>
                </a:pathLst>
              </a:custGeom>
              <a:grpFill/>
              <a:ln w="12365" cap="flat">
                <a:noFill/>
                <a:prstDash val="solid"/>
                <a:miter/>
              </a:ln>
            </p:spPr>
            <p:txBody>
              <a:bodyPr/>
              <a:lstStyle/>
              <a:p>
                <a:endParaRPr lang="en-US"/>
              </a:p>
            </p:txBody>
          </p:sp>
          <p:sp>
            <p:nvSpPr>
              <p:cNvPr id="39" name="Freeform 38">
                <a:extLst>
                  <a:ext uri="{FF2B5EF4-FFF2-40B4-BE49-F238E27FC236}">
                    <a16:creationId xmlns:a16="http://schemas.microsoft.com/office/drawing/2014/main" id="{9D214F65-13AC-F77C-6610-A796C693D6F9}"/>
                  </a:ext>
                </a:extLst>
              </p:cNvPr>
              <p:cNvSpPr/>
              <p:nvPr/>
            </p:nvSpPr>
            <p:spPr>
              <a:xfrm>
                <a:off x="3286509" y="835315"/>
                <a:ext cx="92008" cy="235626"/>
              </a:xfrm>
              <a:custGeom>
                <a:avLst/>
                <a:gdLst>
                  <a:gd name="csX0" fmla="*/ 37623 w 92008"/>
                  <a:gd name="csY0" fmla="*/ 235008 h 235626"/>
                  <a:gd name="csX1" fmla="*/ 28931 w 92008"/>
                  <a:gd name="csY1" fmla="*/ 235008 h 235626"/>
                  <a:gd name="csX2" fmla="*/ 1614 w 92008"/>
                  <a:gd name="csY2" fmla="*/ 235627 h 235626"/>
                  <a:gd name="csX3" fmla="*/ 0 w 92008"/>
                  <a:gd name="csY3" fmla="*/ 233274 h 235626"/>
                  <a:gd name="csX4" fmla="*/ 51654 w 92008"/>
                  <a:gd name="csY4" fmla="*/ 2600 h 235626"/>
                  <a:gd name="csX5" fmla="*/ 53641 w 92008"/>
                  <a:gd name="csY5" fmla="*/ 619 h 235626"/>
                  <a:gd name="csX6" fmla="*/ 63326 w 92008"/>
                  <a:gd name="csY6" fmla="*/ 619 h 235626"/>
                  <a:gd name="csX7" fmla="*/ 90643 w 92008"/>
                  <a:gd name="csY7" fmla="*/ 0 h 235626"/>
                  <a:gd name="csX8" fmla="*/ 92009 w 92008"/>
                  <a:gd name="csY8" fmla="*/ 1981 h 235626"/>
                  <a:gd name="csX9" fmla="*/ 40355 w 92008"/>
                  <a:gd name="csY9" fmla="*/ 233398 h 235626"/>
                  <a:gd name="csX10" fmla="*/ 37747 w 92008"/>
                  <a:gd name="csY10" fmla="*/ 235008 h 235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2008" h="235626">
                    <a:moveTo>
                      <a:pt x="37623" y="235008"/>
                    </a:moveTo>
                    <a:lnTo>
                      <a:pt x="28931" y="235008"/>
                    </a:lnTo>
                    <a:cubicBezTo>
                      <a:pt x="18998" y="235008"/>
                      <a:pt x="11672" y="235379"/>
                      <a:pt x="1614" y="235627"/>
                    </a:cubicBezTo>
                    <a:lnTo>
                      <a:pt x="0" y="233274"/>
                    </a:lnTo>
                    <a:cubicBezTo>
                      <a:pt x="10306" y="191424"/>
                      <a:pt x="44949" y="41727"/>
                      <a:pt x="51654" y="2600"/>
                    </a:cubicBezTo>
                    <a:lnTo>
                      <a:pt x="53641" y="619"/>
                    </a:lnTo>
                    <a:lnTo>
                      <a:pt x="63326" y="619"/>
                    </a:lnTo>
                    <a:cubicBezTo>
                      <a:pt x="73259" y="619"/>
                      <a:pt x="80585" y="619"/>
                      <a:pt x="90643" y="0"/>
                    </a:cubicBezTo>
                    <a:lnTo>
                      <a:pt x="92009" y="1981"/>
                    </a:lnTo>
                    <a:cubicBezTo>
                      <a:pt x="81082" y="45813"/>
                      <a:pt x="54758" y="155640"/>
                      <a:pt x="40355" y="233398"/>
                    </a:cubicBezTo>
                    <a:lnTo>
                      <a:pt x="37747" y="235008"/>
                    </a:lnTo>
                    <a:close/>
                  </a:path>
                </a:pathLst>
              </a:custGeom>
              <a:grpFill/>
              <a:ln w="12365" cap="flat">
                <a:noFill/>
                <a:prstDash val="solid"/>
                <a:miter/>
              </a:ln>
            </p:spPr>
            <p:txBody>
              <a:bodyPr/>
              <a:lstStyle/>
              <a:p>
                <a:endParaRPr lang="en-US"/>
              </a:p>
            </p:txBody>
          </p:sp>
          <p:sp>
            <p:nvSpPr>
              <p:cNvPr id="40" name="Freeform 39">
                <a:extLst>
                  <a:ext uri="{FF2B5EF4-FFF2-40B4-BE49-F238E27FC236}">
                    <a16:creationId xmlns:a16="http://schemas.microsoft.com/office/drawing/2014/main" id="{8835E552-4273-364E-9B18-5BA5F2F4DDA4}"/>
                  </a:ext>
                </a:extLst>
              </p:cNvPr>
              <p:cNvSpPr/>
              <p:nvPr/>
            </p:nvSpPr>
            <p:spPr>
              <a:xfrm>
                <a:off x="3497471" y="835562"/>
                <a:ext cx="174828" cy="236617"/>
              </a:xfrm>
              <a:custGeom>
                <a:avLst/>
                <a:gdLst>
                  <a:gd name="csX0" fmla="*/ 40603 w 174828"/>
                  <a:gd name="csY0" fmla="*/ 235132 h 236617"/>
                  <a:gd name="csX1" fmla="*/ 3973 w 174828"/>
                  <a:gd name="csY1" fmla="*/ 236122 h 236617"/>
                  <a:gd name="csX2" fmla="*/ 1987 w 174828"/>
                  <a:gd name="csY2" fmla="*/ 233770 h 236617"/>
                  <a:gd name="csX3" fmla="*/ 3353 w 174828"/>
                  <a:gd name="csY3" fmla="*/ 136448 h 236617"/>
                  <a:gd name="csX4" fmla="*/ 0 w 174828"/>
                  <a:gd name="csY4" fmla="*/ 2972 h 236617"/>
                  <a:gd name="csX5" fmla="*/ 1987 w 174828"/>
                  <a:gd name="csY5" fmla="*/ 619 h 236617"/>
                  <a:gd name="csX6" fmla="*/ 63947 w 174828"/>
                  <a:gd name="csY6" fmla="*/ 0 h 236617"/>
                  <a:gd name="csX7" fmla="*/ 158190 w 174828"/>
                  <a:gd name="csY7" fmla="*/ 62033 h 236617"/>
                  <a:gd name="csX8" fmla="*/ 101570 w 174828"/>
                  <a:gd name="csY8" fmla="*/ 129390 h 236617"/>
                  <a:gd name="csX9" fmla="*/ 174829 w 174828"/>
                  <a:gd name="csY9" fmla="*/ 231912 h 236617"/>
                  <a:gd name="csX10" fmla="*/ 173215 w 174828"/>
                  <a:gd name="csY10" fmla="*/ 235255 h 236617"/>
                  <a:gd name="csX11" fmla="*/ 132239 w 174828"/>
                  <a:gd name="csY11" fmla="*/ 236617 h 236617"/>
                  <a:gd name="csX12" fmla="*/ 129880 w 174828"/>
                  <a:gd name="csY12" fmla="*/ 235255 h 236617"/>
                  <a:gd name="csX13" fmla="*/ 64319 w 174828"/>
                  <a:gd name="csY13" fmla="*/ 134962 h 236617"/>
                  <a:gd name="csX14" fmla="*/ 49667 w 174828"/>
                  <a:gd name="csY14" fmla="*/ 135334 h 236617"/>
                  <a:gd name="csX15" fmla="*/ 39982 w 174828"/>
                  <a:gd name="csY15" fmla="*/ 135334 h 236617"/>
                  <a:gd name="csX16" fmla="*/ 42590 w 174828"/>
                  <a:gd name="csY16" fmla="*/ 232655 h 236617"/>
                  <a:gd name="csX17" fmla="*/ 40603 w 174828"/>
                  <a:gd name="csY17" fmla="*/ 235008 h 236617"/>
                  <a:gd name="csX18" fmla="*/ 54262 w 174828"/>
                  <a:gd name="csY18" fmla="*/ 108589 h 236617"/>
                  <a:gd name="csX19" fmla="*/ 121188 w 174828"/>
                  <a:gd name="csY19" fmla="*/ 67110 h 236617"/>
                  <a:gd name="csX20" fmla="*/ 111255 w 174828"/>
                  <a:gd name="csY20" fmla="*/ 40241 h 236617"/>
                  <a:gd name="csX21" fmla="*/ 60967 w 174828"/>
                  <a:gd name="csY21" fmla="*/ 26992 h 236617"/>
                  <a:gd name="csX22" fmla="*/ 39610 w 174828"/>
                  <a:gd name="csY22" fmla="*/ 27612 h 236617"/>
                  <a:gd name="csX23" fmla="*/ 39237 w 174828"/>
                  <a:gd name="csY23" fmla="*/ 67110 h 236617"/>
                  <a:gd name="csX24" fmla="*/ 39610 w 174828"/>
                  <a:gd name="csY24" fmla="*/ 108217 h 236617"/>
                  <a:gd name="csX25" fmla="*/ 54262 w 174828"/>
                  <a:gd name="csY25" fmla="*/ 108589 h 236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74828" h="236617">
                    <a:moveTo>
                      <a:pt x="40603" y="235132"/>
                    </a:moveTo>
                    <a:cubicBezTo>
                      <a:pt x="26945" y="235132"/>
                      <a:pt x="17632" y="235503"/>
                      <a:pt x="3973" y="236122"/>
                    </a:cubicBezTo>
                    <a:lnTo>
                      <a:pt x="1987" y="233770"/>
                    </a:lnTo>
                    <a:cubicBezTo>
                      <a:pt x="2980" y="197862"/>
                      <a:pt x="3353" y="172727"/>
                      <a:pt x="3353" y="136448"/>
                    </a:cubicBezTo>
                    <a:cubicBezTo>
                      <a:pt x="3353" y="87045"/>
                      <a:pt x="2980" y="52499"/>
                      <a:pt x="0" y="2972"/>
                    </a:cubicBezTo>
                    <a:lnTo>
                      <a:pt x="1987" y="619"/>
                    </a:lnTo>
                    <a:cubicBezTo>
                      <a:pt x="17259" y="619"/>
                      <a:pt x="44949" y="0"/>
                      <a:pt x="63947" y="0"/>
                    </a:cubicBezTo>
                    <a:cubicBezTo>
                      <a:pt x="99583" y="0"/>
                      <a:pt x="158190" y="2972"/>
                      <a:pt x="158190" y="62033"/>
                    </a:cubicBezTo>
                    <a:cubicBezTo>
                      <a:pt x="158190" y="95836"/>
                      <a:pt x="138572" y="119485"/>
                      <a:pt x="101570" y="129390"/>
                    </a:cubicBezTo>
                    <a:cubicBezTo>
                      <a:pt x="105543" y="134715"/>
                      <a:pt x="139193" y="185480"/>
                      <a:pt x="174829" y="231912"/>
                    </a:cubicBezTo>
                    <a:lnTo>
                      <a:pt x="173215" y="235255"/>
                    </a:lnTo>
                    <a:cubicBezTo>
                      <a:pt x="158190" y="235255"/>
                      <a:pt x="147636" y="235627"/>
                      <a:pt x="132239" y="236617"/>
                    </a:cubicBezTo>
                    <a:lnTo>
                      <a:pt x="129880" y="235255"/>
                    </a:lnTo>
                    <a:cubicBezTo>
                      <a:pt x="121188" y="219283"/>
                      <a:pt x="75246" y="149325"/>
                      <a:pt x="64319" y="134962"/>
                    </a:cubicBezTo>
                    <a:cubicBezTo>
                      <a:pt x="58980" y="134962"/>
                      <a:pt x="52399" y="135334"/>
                      <a:pt x="49667" y="135334"/>
                    </a:cubicBezTo>
                    <a:lnTo>
                      <a:pt x="39982" y="135334"/>
                    </a:lnTo>
                    <a:cubicBezTo>
                      <a:pt x="39982" y="171241"/>
                      <a:pt x="40603" y="196376"/>
                      <a:pt x="42590" y="232655"/>
                    </a:cubicBezTo>
                    <a:lnTo>
                      <a:pt x="40603" y="235008"/>
                    </a:lnTo>
                    <a:close/>
                    <a:moveTo>
                      <a:pt x="54262" y="108589"/>
                    </a:moveTo>
                    <a:cubicBezTo>
                      <a:pt x="108151" y="108589"/>
                      <a:pt x="121188" y="88407"/>
                      <a:pt x="121188" y="67110"/>
                    </a:cubicBezTo>
                    <a:cubicBezTo>
                      <a:pt x="121188" y="59185"/>
                      <a:pt x="118829" y="48165"/>
                      <a:pt x="111255" y="40241"/>
                    </a:cubicBezTo>
                    <a:cubicBezTo>
                      <a:pt x="100328" y="28354"/>
                      <a:pt x="85676" y="26992"/>
                      <a:pt x="60967" y="26992"/>
                    </a:cubicBezTo>
                    <a:cubicBezTo>
                      <a:pt x="53268" y="26992"/>
                      <a:pt x="47681" y="27364"/>
                      <a:pt x="39610" y="27612"/>
                    </a:cubicBezTo>
                    <a:cubicBezTo>
                      <a:pt x="39237" y="40860"/>
                      <a:pt x="39237" y="54109"/>
                      <a:pt x="39237" y="67110"/>
                    </a:cubicBezTo>
                    <a:cubicBezTo>
                      <a:pt x="39237" y="81101"/>
                      <a:pt x="39237" y="94597"/>
                      <a:pt x="39610" y="108217"/>
                    </a:cubicBezTo>
                    <a:cubicBezTo>
                      <a:pt x="39610" y="108217"/>
                      <a:pt x="50288" y="108589"/>
                      <a:pt x="54262" y="108589"/>
                    </a:cubicBezTo>
                    <a:close/>
                  </a:path>
                </a:pathLst>
              </a:custGeom>
              <a:grpFill/>
              <a:ln w="12365" cap="flat">
                <a:noFill/>
                <a:prstDash val="solid"/>
                <a:miter/>
              </a:ln>
            </p:spPr>
            <p:txBody>
              <a:bodyPr/>
              <a:lstStyle/>
              <a:p>
                <a:endParaRPr lang="en-US"/>
              </a:p>
            </p:txBody>
          </p:sp>
          <p:sp>
            <p:nvSpPr>
              <p:cNvPr id="41" name="Freeform 40">
                <a:extLst>
                  <a:ext uri="{FF2B5EF4-FFF2-40B4-BE49-F238E27FC236}">
                    <a16:creationId xmlns:a16="http://schemas.microsoft.com/office/drawing/2014/main" id="{4D72A5B5-1CE6-4295-424C-7159BE619640}"/>
                  </a:ext>
                </a:extLst>
              </p:cNvPr>
              <p:cNvSpPr/>
              <p:nvPr/>
            </p:nvSpPr>
            <p:spPr>
              <a:xfrm>
                <a:off x="3689187"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5 w 153347"/>
                  <a:gd name="csY10" fmla="*/ 154402 h 180899"/>
                  <a:gd name="csX11" fmla="*/ 144035 w 153347"/>
                  <a:gd name="csY11" fmla="*/ 134839 h 180899"/>
                  <a:gd name="csX12" fmla="*/ 146643 w 153347"/>
                  <a:gd name="csY12" fmla="*/ 136448 h 180899"/>
                  <a:gd name="csX13" fmla="*/ 143663 w 153347"/>
                  <a:gd name="csY13" fmla="*/ 166041 h 180899"/>
                  <a:gd name="csX14" fmla="*/ 142048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7" y="94597"/>
                      <a:pt x="35760" y="94969"/>
                    </a:cubicBezTo>
                    <a:cubicBezTo>
                      <a:pt x="35760" y="144125"/>
                      <a:pt x="68665" y="154402"/>
                      <a:pt x="90395" y="154402"/>
                    </a:cubicBezTo>
                    <a:cubicBezTo>
                      <a:pt x="116346" y="154402"/>
                      <a:pt x="132984" y="144125"/>
                      <a:pt x="144035" y="134839"/>
                    </a:cubicBezTo>
                    <a:lnTo>
                      <a:pt x="146643" y="136448"/>
                    </a:lnTo>
                    <a:cubicBezTo>
                      <a:pt x="145277" y="147344"/>
                      <a:pt x="144656" y="155392"/>
                      <a:pt x="143663" y="166041"/>
                    </a:cubicBezTo>
                    <a:lnTo>
                      <a:pt x="142048"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42" name="Freeform 41">
                <a:extLst>
                  <a:ext uri="{FF2B5EF4-FFF2-40B4-BE49-F238E27FC236}">
                    <a16:creationId xmlns:a16="http://schemas.microsoft.com/office/drawing/2014/main" id="{174E2027-7290-3FC4-0E15-ECDB2C699939}"/>
                  </a:ext>
                </a:extLst>
              </p:cNvPr>
              <p:cNvSpPr/>
              <p:nvPr/>
            </p:nvSpPr>
            <p:spPr>
              <a:xfrm>
                <a:off x="3866375" y="893633"/>
                <a:ext cx="125782" cy="180899"/>
              </a:xfrm>
              <a:custGeom>
                <a:avLst/>
                <a:gdLst>
                  <a:gd name="csX0" fmla="*/ 1242 w 125782"/>
                  <a:gd name="csY0" fmla="*/ 167650 h 180899"/>
                  <a:gd name="csX1" fmla="*/ 3601 w 125782"/>
                  <a:gd name="csY1" fmla="*/ 139791 h 180899"/>
                  <a:gd name="csX2" fmla="*/ 6581 w 125782"/>
                  <a:gd name="csY2" fmla="*/ 138801 h 180899"/>
                  <a:gd name="csX3" fmla="*/ 53516 w 125782"/>
                  <a:gd name="csY3" fmla="*/ 154773 h 180899"/>
                  <a:gd name="csX4" fmla="*/ 89153 w 125782"/>
                  <a:gd name="csY4" fmla="*/ 129886 h 180899"/>
                  <a:gd name="csX5" fmla="*/ 56497 w 125782"/>
                  <a:gd name="csY5" fmla="*/ 103636 h 180899"/>
                  <a:gd name="csX6" fmla="*/ 42217 w 125782"/>
                  <a:gd name="csY6" fmla="*/ 98931 h 180899"/>
                  <a:gd name="csX7" fmla="*/ 0 w 125782"/>
                  <a:gd name="csY7" fmla="*/ 50766 h 180899"/>
                  <a:gd name="csX8" fmla="*/ 67548 w 125782"/>
                  <a:gd name="csY8" fmla="*/ 0 h 180899"/>
                  <a:gd name="csX9" fmla="*/ 115477 w 125782"/>
                  <a:gd name="csY9" fmla="*/ 9658 h 180899"/>
                  <a:gd name="csX10" fmla="*/ 117091 w 125782"/>
                  <a:gd name="csY10" fmla="*/ 11639 h 180899"/>
                  <a:gd name="csX11" fmla="*/ 114731 w 125782"/>
                  <a:gd name="csY11" fmla="*/ 37889 h 180899"/>
                  <a:gd name="csX12" fmla="*/ 111751 w 125782"/>
                  <a:gd name="csY12" fmla="*/ 39250 h 180899"/>
                  <a:gd name="csX13" fmla="*/ 68541 w 125782"/>
                  <a:gd name="csY13" fmla="*/ 26002 h 180899"/>
                  <a:gd name="csX14" fmla="*/ 35885 w 125782"/>
                  <a:gd name="csY14" fmla="*/ 47546 h 180899"/>
                  <a:gd name="csX15" fmla="*/ 70155 w 125782"/>
                  <a:gd name="csY15" fmla="*/ 72434 h 180899"/>
                  <a:gd name="csX16" fmla="*/ 82199 w 125782"/>
                  <a:gd name="csY16" fmla="*/ 76025 h 180899"/>
                  <a:gd name="csX17" fmla="*/ 125783 w 125782"/>
                  <a:gd name="csY17" fmla="*/ 125181 h 180899"/>
                  <a:gd name="csX18" fmla="*/ 55255 w 125782"/>
                  <a:gd name="csY18" fmla="*/ 180899 h 180899"/>
                  <a:gd name="csX19" fmla="*/ 3353 w 125782"/>
                  <a:gd name="csY19" fmla="*/ 170622 h 180899"/>
                  <a:gd name="csX20" fmla="*/ 1366 w 125782"/>
                  <a:gd name="csY20" fmla="*/ 16765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25782" h="180899">
                    <a:moveTo>
                      <a:pt x="1242" y="167650"/>
                    </a:moveTo>
                    <a:cubicBezTo>
                      <a:pt x="2608" y="157373"/>
                      <a:pt x="2856" y="150068"/>
                      <a:pt x="3601" y="139791"/>
                    </a:cubicBezTo>
                    <a:lnTo>
                      <a:pt x="6581" y="138801"/>
                    </a:lnTo>
                    <a:cubicBezTo>
                      <a:pt x="15894" y="145487"/>
                      <a:pt x="30918" y="154773"/>
                      <a:pt x="53516" y="154773"/>
                    </a:cubicBezTo>
                    <a:cubicBezTo>
                      <a:pt x="76115" y="154773"/>
                      <a:pt x="89153" y="143134"/>
                      <a:pt x="89153" y="129886"/>
                    </a:cubicBezTo>
                    <a:cubicBezTo>
                      <a:pt x="89153" y="113913"/>
                      <a:pt x="71893" y="108589"/>
                      <a:pt x="56497" y="103636"/>
                    </a:cubicBezTo>
                    <a:lnTo>
                      <a:pt x="42217" y="98931"/>
                    </a:lnTo>
                    <a:cubicBezTo>
                      <a:pt x="28186" y="94226"/>
                      <a:pt x="0" y="84321"/>
                      <a:pt x="0" y="50766"/>
                    </a:cubicBezTo>
                    <a:cubicBezTo>
                      <a:pt x="0" y="23897"/>
                      <a:pt x="21605" y="0"/>
                      <a:pt x="67548" y="0"/>
                    </a:cubicBezTo>
                    <a:cubicBezTo>
                      <a:pt x="90146" y="0"/>
                      <a:pt x="106536" y="5943"/>
                      <a:pt x="115477" y="9658"/>
                    </a:cubicBezTo>
                    <a:lnTo>
                      <a:pt x="117091" y="11639"/>
                    </a:lnTo>
                    <a:cubicBezTo>
                      <a:pt x="116097" y="21297"/>
                      <a:pt x="115477" y="28231"/>
                      <a:pt x="114731" y="37889"/>
                    </a:cubicBezTo>
                    <a:lnTo>
                      <a:pt x="111751" y="39250"/>
                    </a:lnTo>
                    <a:cubicBezTo>
                      <a:pt x="96479" y="29593"/>
                      <a:pt x="83814" y="26002"/>
                      <a:pt x="68541" y="26002"/>
                    </a:cubicBezTo>
                    <a:cubicBezTo>
                      <a:pt x="48550" y="26002"/>
                      <a:pt x="35885" y="34669"/>
                      <a:pt x="35885" y="47546"/>
                    </a:cubicBezTo>
                    <a:cubicBezTo>
                      <a:pt x="35885" y="64138"/>
                      <a:pt x="59477" y="69091"/>
                      <a:pt x="70155" y="72434"/>
                    </a:cubicBezTo>
                    <a:lnTo>
                      <a:pt x="82199" y="76025"/>
                    </a:lnTo>
                    <a:cubicBezTo>
                      <a:pt x="93126" y="79368"/>
                      <a:pt x="125783" y="90016"/>
                      <a:pt x="125783" y="125181"/>
                    </a:cubicBezTo>
                    <a:cubicBezTo>
                      <a:pt x="125783" y="160345"/>
                      <a:pt x="96851" y="180899"/>
                      <a:pt x="55255" y="180899"/>
                    </a:cubicBezTo>
                    <a:cubicBezTo>
                      <a:pt x="27938" y="180899"/>
                      <a:pt x="14652" y="175203"/>
                      <a:pt x="3353" y="170622"/>
                    </a:cubicBezTo>
                    <a:lnTo>
                      <a:pt x="1366" y="167650"/>
                    </a:lnTo>
                    <a:close/>
                  </a:path>
                </a:pathLst>
              </a:custGeom>
              <a:grpFill/>
              <a:ln w="12365" cap="flat">
                <a:noFill/>
                <a:prstDash val="solid"/>
                <a:miter/>
              </a:ln>
            </p:spPr>
            <p:txBody>
              <a:bodyPr/>
              <a:lstStyle/>
              <a:p>
                <a:endParaRPr lang="en-US"/>
              </a:p>
            </p:txBody>
          </p:sp>
          <p:sp>
            <p:nvSpPr>
              <p:cNvPr id="43" name="Freeform 42">
                <a:extLst>
                  <a:ext uri="{FF2B5EF4-FFF2-40B4-BE49-F238E27FC236}">
                    <a16:creationId xmlns:a16="http://schemas.microsoft.com/office/drawing/2014/main" id="{143747BF-1177-42CB-3B72-BAB1EDCF3B3F}"/>
                  </a:ext>
                </a:extLst>
              </p:cNvPr>
              <p:cNvSpPr/>
              <p:nvPr/>
            </p:nvSpPr>
            <p:spPr>
              <a:xfrm>
                <a:off x="4015004"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4 w 153347"/>
                  <a:gd name="csY10" fmla="*/ 154402 h 180899"/>
                  <a:gd name="csX11" fmla="*/ 144035 w 153347"/>
                  <a:gd name="csY11" fmla="*/ 134839 h 180899"/>
                  <a:gd name="csX12" fmla="*/ 146643 w 153347"/>
                  <a:gd name="csY12" fmla="*/ 136448 h 180899"/>
                  <a:gd name="csX13" fmla="*/ 143663 w 153347"/>
                  <a:gd name="csY13" fmla="*/ 166041 h 180899"/>
                  <a:gd name="csX14" fmla="*/ 142049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6" y="94597"/>
                      <a:pt x="35760" y="94969"/>
                    </a:cubicBezTo>
                    <a:cubicBezTo>
                      <a:pt x="35760" y="144125"/>
                      <a:pt x="68665" y="154402"/>
                      <a:pt x="90394" y="154402"/>
                    </a:cubicBezTo>
                    <a:cubicBezTo>
                      <a:pt x="116346" y="154402"/>
                      <a:pt x="132984" y="144125"/>
                      <a:pt x="144035" y="134839"/>
                    </a:cubicBezTo>
                    <a:lnTo>
                      <a:pt x="146643" y="136448"/>
                    </a:lnTo>
                    <a:cubicBezTo>
                      <a:pt x="145277" y="147344"/>
                      <a:pt x="144656" y="155392"/>
                      <a:pt x="143663" y="166041"/>
                    </a:cubicBezTo>
                    <a:lnTo>
                      <a:pt x="142049"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44" name="Freeform 43">
                <a:extLst>
                  <a:ext uri="{FF2B5EF4-FFF2-40B4-BE49-F238E27FC236}">
                    <a16:creationId xmlns:a16="http://schemas.microsoft.com/office/drawing/2014/main" id="{C83718E9-8DA3-6669-00AE-70B3E320689B}"/>
                  </a:ext>
                </a:extLst>
              </p:cNvPr>
              <p:cNvSpPr/>
              <p:nvPr/>
            </p:nvSpPr>
            <p:spPr>
              <a:xfrm>
                <a:off x="4193558" y="894005"/>
                <a:ext cx="139440" cy="180651"/>
              </a:xfrm>
              <a:custGeom>
                <a:avLst/>
                <a:gdLst>
                  <a:gd name="csX0" fmla="*/ 137951 w 139440"/>
                  <a:gd name="csY0" fmla="*/ 176318 h 180651"/>
                  <a:gd name="csX1" fmla="*/ 104301 w 139440"/>
                  <a:gd name="csY1" fmla="*/ 177680 h 180651"/>
                  <a:gd name="csX2" fmla="*/ 102936 w 139440"/>
                  <a:gd name="csY2" fmla="*/ 175327 h 180651"/>
                  <a:gd name="csX3" fmla="*/ 102936 w 139440"/>
                  <a:gd name="csY3" fmla="*/ 163688 h 180651"/>
                  <a:gd name="csX4" fmla="*/ 58980 w 139440"/>
                  <a:gd name="csY4" fmla="*/ 180651 h 180651"/>
                  <a:gd name="csX5" fmla="*/ 0 w 139440"/>
                  <a:gd name="csY5" fmla="*/ 124933 h 180651"/>
                  <a:gd name="csX6" fmla="*/ 97224 w 139440"/>
                  <a:gd name="csY6" fmla="*/ 59557 h 180651"/>
                  <a:gd name="csX7" fmla="*/ 102936 w 139440"/>
                  <a:gd name="csY7" fmla="*/ 58938 h 180651"/>
                  <a:gd name="csX8" fmla="*/ 72266 w 139440"/>
                  <a:gd name="csY8" fmla="*/ 26126 h 180651"/>
                  <a:gd name="csX9" fmla="*/ 21605 w 139440"/>
                  <a:gd name="csY9" fmla="*/ 38755 h 180651"/>
                  <a:gd name="csX10" fmla="*/ 18998 w 139440"/>
                  <a:gd name="csY10" fmla="*/ 37146 h 180651"/>
                  <a:gd name="csX11" fmla="*/ 19991 w 139440"/>
                  <a:gd name="csY11" fmla="*/ 12877 h 180651"/>
                  <a:gd name="csX12" fmla="*/ 21978 w 139440"/>
                  <a:gd name="csY12" fmla="*/ 10896 h 180651"/>
                  <a:gd name="csX13" fmla="*/ 79219 w 139440"/>
                  <a:gd name="csY13" fmla="*/ 0 h 180651"/>
                  <a:gd name="csX14" fmla="*/ 137454 w 139440"/>
                  <a:gd name="csY14" fmla="*/ 52499 h 180651"/>
                  <a:gd name="csX15" fmla="*/ 137454 w 139440"/>
                  <a:gd name="csY15" fmla="*/ 108218 h 180651"/>
                  <a:gd name="csX16" fmla="*/ 139441 w 139440"/>
                  <a:gd name="csY16" fmla="*/ 174956 h 180651"/>
                  <a:gd name="csX17" fmla="*/ 137827 w 139440"/>
                  <a:gd name="csY17" fmla="*/ 176565 h 180651"/>
                  <a:gd name="csX18" fmla="*/ 103308 w 139440"/>
                  <a:gd name="csY18" fmla="*/ 83330 h 180651"/>
                  <a:gd name="csX19" fmla="*/ 100700 w 139440"/>
                  <a:gd name="csY19" fmla="*/ 83701 h 180651"/>
                  <a:gd name="csX20" fmla="*/ 35761 w 139440"/>
                  <a:gd name="csY20" fmla="*/ 121590 h 180651"/>
                  <a:gd name="csX21" fmla="*/ 66430 w 139440"/>
                  <a:gd name="csY21" fmla="*/ 153411 h 180651"/>
                  <a:gd name="csX22" fmla="*/ 103432 w 139440"/>
                  <a:gd name="csY22" fmla="*/ 138801 h 180651"/>
                  <a:gd name="csX23" fmla="*/ 103432 w 139440"/>
                  <a:gd name="csY23" fmla="*/ 83330 h 180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39440" h="180651">
                    <a:moveTo>
                      <a:pt x="137951" y="176318"/>
                    </a:moveTo>
                    <a:cubicBezTo>
                      <a:pt x="125658" y="176689"/>
                      <a:pt x="116594" y="176937"/>
                      <a:pt x="104301" y="177680"/>
                    </a:cubicBezTo>
                    <a:lnTo>
                      <a:pt x="102936" y="175327"/>
                    </a:lnTo>
                    <a:lnTo>
                      <a:pt x="102936" y="163688"/>
                    </a:lnTo>
                    <a:cubicBezTo>
                      <a:pt x="94244" y="171365"/>
                      <a:pt x="78971" y="180651"/>
                      <a:pt x="58980" y="180651"/>
                    </a:cubicBezTo>
                    <a:cubicBezTo>
                      <a:pt x="25082" y="180651"/>
                      <a:pt x="0" y="160469"/>
                      <a:pt x="0" y="124933"/>
                    </a:cubicBezTo>
                    <a:cubicBezTo>
                      <a:pt x="0" y="70824"/>
                      <a:pt x="60594" y="63890"/>
                      <a:pt x="97224" y="59557"/>
                    </a:cubicBezTo>
                    <a:lnTo>
                      <a:pt x="102936" y="58938"/>
                    </a:lnTo>
                    <a:cubicBezTo>
                      <a:pt x="102936" y="45689"/>
                      <a:pt x="102936" y="26126"/>
                      <a:pt x="72266" y="26126"/>
                    </a:cubicBezTo>
                    <a:cubicBezTo>
                      <a:pt x="48301" y="26126"/>
                      <a:pt x="32035" y="34422"/>
                      <a:pt x="21605" y="38755"/>
                    </a:cubicBezTo>
                    <a:lnTo>
                      <a:pt x="18998" y="37146"/>
                    </a:lnTo>
                    <a:cubicBezTo>
                      <a:pt x="19991" y="20925"/>
                      <a:pt x="19991" y="16963"/>
                      <a:pt x="19991" y="12877"/>
                    </a:cubicBezTo>
                    <a:lnTo>
                      <a:pt x="21978" y="10896"/>
                    </a:lnTo>
                    <a:cubicBezTo>
                      <a:pt x="39237" y="4210"/>
                      <a:pt x="62208" y="0"/>
                      <a:pt x="79219" y="0"/>
                    </a:cubicBezTo>
                    <a:cubicBezTo>
                      <a:pt x="104177" y="0"/>
                      <a:pt x="137454" y="8296"/>
                      <a:pt x="137454" y="52499"/>
                    </a:cubicBezTo>
                    <a:lnTo>
                      <a:pt x="137454" y="108218"/>
                    </a:lnTo>
                    <a:cubicBezTo>
                      <a:pt x="137454" y="133105"/>
                      <a:pt x="137827" y="150440"/>
                      <a:pt x="139441" y="174956"/>
                    </a:cubicBezTo>
                    <a:lnTo>
                      <a:pt x="137827" y="176565"/>
                    </a:lnTo>
                    <a:close/>
                    <a:moveTo>
                      <a:pt x="103308" y="83330"/>
                    </a:moveTo>
                    <a:lnTo>
                      <a:pt x="100700" y="83701"/>
                    </a:lnTo>
                    <a:cubicBezTo>
                      <a:pt x="64071" y="88654"/>
                      <a:pt x="35761" y="95588"/>
                      <a:pt x="35761" y="121590"/>
                    </a:cubicBezTo>
                    <a:cubicBezTo>
                      <a:pt x="35761" y="129886"/>
                      <a:pt x="39113" y="153411"/>
                      <a:pt x="66430" y="153411"/>
                    </a:cubicBezTo>
                    <a:cubicBezTo>
                      <a:pt x="79468" y="153411"/>
                      <a:pt x="92381" y="149821"/>
                      <a:pt x="103432" y="138801"/>
                    </a:cubicBezTo>
                    <a:lnTo>
                      <a:pt x="103432" y="83330"/>
                    </a:lnTo>
                    <a:close/>
                  </a:path>
                </a:pathLst>
              </a:custGeom>
              <a:grpFill/>
              <a:ln w="12365" cap="flat">
                <a:noFill/>
                <a:prstDash val="solid"/>
                <a:miter/>
              </a:ln>
            </p:spPr>
            <p:txBody>
              <a:bodyPr/>
              <a:lstStyle/>
              <a:p>
                <a:endParaRPr lang="en-US"/>
              </a:p>
            </p:txBody>
          </p:sp>
          <p:sp>
            <p:nvSpPr>
              <p:cNvPr id="45" name="Freeform 44">
                <a:extLst>
                  <a:ext uri="{FF2B5EF4-FFF2-40B4-BE49-F238E27FC236}">
                    <a16:creationId xmlns:a16="http://schemas.microsoft.com/office/drawing/2014/main" id="{881A3582-48F7-6CD6-742C-91166C4CF4F3}"/>
                  </a:ext>
                </a:extLst>
              </p:cNvPr>
              <p:cNvSpPr/>
              <p:nvPr/>
            </p:nvSpPr>
            <p:spPr>
              <a:xfrm>
                <a:off x="4375465" y="894129"/>
                <a:ext cx="88283" cy="177555"/>
              </a:xfrm>
              <a:custGeom>
                <a:avLst/>
                <a:gdLst>
                  <a:gd name="csX0" fmla="*/ 39237 w 88283"/>
                  <a:gd name="csY0" fmla="*/ 176194 h 177555"/>
                  <a:gd name="csX1" fmla="*/ 3973 w 88283"/>
                  <a:gd name="csY1" fmla="*/ 177556 h 177555"/>
                  <a:gd name="csX2" fmla="*/ 2359 w 88283"/>
                  <a:gd name="csY2" fmla="*/ 175203 h 177555"/>
                  <a:gd name="csX3" fmla="*/ 2359 w 88283"/>
                  <a:gd name="csY3" fmla="*/ 160964 h 177555"/>
                  <a:gd name="csX4" fmla="*/ 2980 w 88283"/>
                  <a:gd name="csY4" fmla="*/ 96579 h 177555"/>
                  <a:gd name="csX5" fmla="*/ 0 w 88283"/>
                  <a:gd name="csY5" fmla="*/ 10648 h 177555"/>
                  <a:gd name="csX6" fmla="*/ 1987 w 88283"/>
                  <a:gd name="csY6" fmla="*/ 8296 h 177555"/>
                  <a:gd name="csX7" fmla="*/ 36630 w 88283"/>
                  <a:gd name="csY7" fmla="*/ 1610 h 177555"/>
                  <a:gd name="csX8" fmla="*/ 38616 w 88283"/>
                  <a:gd name="csY8" fmla="*/ 3591 h 177555"/>
                  <a:gd name="csX9" fmla="*/ 37002 w 88283"/>
                  <a:gd name="csY9" fmla="*/ 31821 h 177555"/>
                  <a:gd name="csX10" fmla="*/ 77233 w 88283"/>
                  <a:gd name="csY10" fmla="*/ 0 h 177555"/>
                  <a:gd name="csX11" fmla="*/ 86918 w 88283"/>
                  <a:gd name="csY11" fmla="*/ 991 h 177555"/>
                  <a:gd name="csX12" fmla="*/ 88284 w 88283"/>
                  <a:gd name="csY12" fmla="*/ 2972 h 177555"/>
                  <a:gd name="csX13" fmla="*/ 81951 w 88283"/>
                  <a:gd name="csY13" fmla="*/ 36774 h 177555"/>
                  <a:gd name="csX14" fmla="*/ 79592 w 88283"/>
                  <a:gd name="csY14" fmla="*/ 38384 h 177555"/>
                  <a:gd name="csX15" fmla="*/ 66306 w 88283"/>
                  <a:gd name="csY15" fmla="*/ 35412 h 177555"/>
                  <a:gd name="csX16" fmla="*/ 38616 w 88283"/>
                  <a:gd name="csY16" fmla="*/ 73548 h 177555"/>
                  <a:gd name="csX17" fmla="*/ 38616 w 88283"/>
                  <a:gd name="csY17" fmla="*/ 98436 h 177555"/>
                  <a:gd name="csX18" fmla="*/ 40976 w 88283"/>
                  <a:gd name="csY18" fmla="*/ 174089 h 177555"/>
                  <a:gd name="csX19" fmla="*/ 39361 w 88283"/>
                  <a:gd name="csY19" fmla="*/ 176070 h 177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8283" h="177555">
                    <a:moveTo>
                      <a:pt x="39237" y="176194"/>
                    </a:moveTo>
                    <a:cubicBezTo>
                      <a:pt x="25951" y="176565"/>
                      <a:pt x="16887" y="176813"/>
                      <a:pt x="3973" y="177556"/>
                    </a:cubicBezTo>
                    <a:lnTo>
                      <a:pt x="2359" y="175203"/>
                    </a:lnTo>
                    <a:lnTo>
                      <a:pt x="2359" y="160964"/>
                    </a:lnTo>
                    <a:cubicBezTo>
                      <a:pt x="2359" y="156259"/>
                      <a:pt x="2980" y="108217"/>
                      <a:pt x="2980" y="96579"/>
                    </a:cubicBezTo>
                    <a:cubicBezTo>
                      <a:pt x="2980" y="71320"/>
                      <a:pt x="2980" y="35536"/>
                      <a:pt x="0" y="10648"/>
                    </a:cubicBezTo>
                    <a:lnTo>
                      <a:pt x="1987" y="8296"/>
                    </a:lnTo>
                    <a:cubicBezTo>
                      <a:pt x="14652" y="5696"/>
                      <a:pt x="23592" y="3962"/>
                      <a:pt x="36630" y="1610"/>
                    </a:cubicBezTo>
                    <a:lnTo>
                      <a:pt x="38616" y="3591"/>
                    </a:lnTo>
                    <a:lnTo>
                      <a:pt x="37002" y="31821"/>
                    </a:lnTo>
                    <a:cubicBezTo>
                      <a:pt x="41348" y="20554"/>
                      <a:pt x="50040" y="0"/>
                      <a:pt x="77233" y="0"/>
                    </a:cubicBezTo>
                    <a:cubicBezTo>
                      <a:pt x="82944" y="0"/>
                      <a:pt x="85552" y="619"/>
                      <a:pt x="86918" y="991"/>
                    </a:cubicBezTo>
                    <a:lnTo>
                      <a:pt x="88284" y="2972"/>
                    </a:lnTo>
                    <a:cubicBezTo>
                      <a:pt x="85676" y="15230"/>
                      <a:pt x="83938" y="24268"/>
                      <a:pt x="81951" y="36774"/>
                    </a:cubicBezTo>
                    <a:lnTo>
                      <a:pt x="79592" y="38384"/>
                    </a:lnTo>
                    <a:cubicBezTo>
                      <a:pt x="72887" y="35784"/>
                      <a:pt x="69286" y="35412"/>
                      <a:pt x="66306" y="35412"/>
                    </a:cubicBezTo>
                    <a:cubicBezTo>
                      <a:pt x="57614" y="35412"/>
                      <a:pt x="38616" y="40736"/>
                      <a:pt x="38616" y="73548"/>
                    </a:cubicBezTo>
                    <a:lnTo>
                      <a:pt x="38616" y="98436"/>
                    </a:lnTo>
                    <a:cubicBezTo>
                      <a:pt x="38616" y="126295"/>
                      <a:pt x="39237" y="145858"/>
                      <a:pt x="40976" y="174089"/>
                    </a:cubicBezTo>
                    <a:lnTo>
                      <a:pt x="39361" y="176070"/>
                    </a:lnTo>
                    <a:close/>
                  </a:path>
                </a:pathLst>
              </a:custGeom>
              <a:grpFill/>
              <a:ln w="12365" cap="flat">
                <a:noFill/>
                <a:prstDash val="solid"/>
                <a:miter/>
              </a:ln>
            </p:spPr>
            <p:txBody>
              <a:bodyPr/>
              <a:lstStyle/>
              <a:p>
                <a:endParaRPr lang="en-US"/>
              </a:p>
            </p:txBody>
          </p:sp>
          <p:sp>
            <p:nvSpPr>
              <p:cNvPr id="46" name="Freeform 45">
                <a:extLst>
                  <a:ext uri="{FF2B5EF4-FFF2-40B4-BE49-F238E27FC236}">
                    <a16:creationId xmlns:a16="http://schemas.microsoft.com/office/drawing/2014/main" id="{351A82EF-2BB9-B12A-4DFF-0F3279F162EB}"/>
                  </a:ext>
                </a:extLst>
              </p:cNvPr>
              <p:cNvSpPr/>
              <p:nvPr/>
            </p:nvSpPr>
            <p:spPr>
              <a:xfrm>
                <a:off x="4479518" y="893757"/>
                <a:ext cx="133729" cy="180899"/>
              </a:xfrm>
              <a:custGeom>
                <a:avLst/>
                <a:gdLst>
                  <a:gd name="csX0" fmla="*/ 128887 w 133729"/>
                  <a:gd name="csY0" fmla="*/ 169260 h 180899"/>
                  <a:gd name="csX1" fmla="*/ 83565 w 133729"/>
                  <a:gd name="csY1" fmla="*/ 180899 h 180899"/>
                  <a:gd name="csX2" fmla="*/ 0 w 133729"/>
                  <a:gd name="csY2" fmla="*/ 91997 h 180899"/>
                  <a:gd name="csX3" fmla="*/ 83193 w 133729"/>
                  <a:gd name="csY3" fmla="*/ 0 h 180899"/>
                  <a:gd name="csX4" fmla="*/ 128762 w 133729"/>
                  <a:gd name="csY4" fmla="*/ 10896 h 180899"/>
                  <a:gd name="csX5" fmla="*/ 130377 w 133729"/>
                  <a:gd name="csY5" fmla="*/ 13249 h 180899"/>
                  <a:gd name="csX6" fmla="*/ 128017 w 133729"/>
                  <a:gd name="csY6" fmla="*/ 39127 h 180899"/>
                  <a:gd name="csX7" fmla="*/ 125410 w 133729"/>
                  <a:gd name="csY7" fmla="*/ 40489 h 180899"/>
                  <a:gd name="csX8" fmla="*/ 89401 w 133729"/>
                  <a:gd name="csY8" fmla="*/ 27488 h 180899"/>
                  <a:gd name="csX9" fmla="*/ 36505 w 133729"/>
                  <a:gd name="csY9" fmla="*/ 91254 h 180899"/>
                  <a:gd name="csX10" fmla="*/ 88159 w 133729"/>
                  <a:gd name="csY10" fmla="*/ 152668 h 180899"/>
                  <a:gd name="csX11" fmla="*/ 131122 w 133729"/>
                  <a:gd name="csY11" fmla="*/ 136448 h 180899"/>
                  <a:gd name="csX12" fmla="*/ 133729 w 133729"/>
                  <a:gd name="csY12" fmla="*/ 137810 h 180899"/>
                  <a:gd name="csX13" fmla="*/ 130749 w 133729"/>
                  <a:gd name="csY13" fmla="*/ 167403 h 180899"/>
                  <a:gd name="csX14" fmla="*/ 128762 w 133729"/>
                  <a:gd name="csY14" fmla="*/ 169384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3729" h="180899">
                    <a:moveTo>
                      <a:pt x="128887" y="169260"/>
                    </a:moveTo>
                    <a:cubicBezTo>
                      <a:pt x="119574" y="173965"/>
                      <a:pt x="105916" y="180899"/>
                      <a:pt x="83565" y="180899"/>
                    </a:cubicBezTo>
                    <a:cubicBezTo>
                      <a:pt x="28683" y="180899"/>
                      <a:pt x="0" y="141029"/>
                      <a:pt x="0" y="91997"/>
                    </a:cubicBezTo>
                    <a:cubicBezTo>
                      <a:pt x="0" y="45813"/>
                      <a:pt x="27317" y="0"/>
                      <a:pt x="83193" y="0"/>
                    </a:cubicBezTo>
                    <a:cubicBezTo>
                      <a:pt x="92133" y="0"/>
                      <a:pt x="107157" y="619"/>
                      <a:pt x="128762" y="10896"/>
                    </a:cubicBezTo>
                    <a:lnTo>
                      <a:pt x="130377" y="13249"/>
                    </a:lnTo>
                    <a:cubicBezTo>
                      <a:pt x="129011" y="22906"/>
                      <a:pt x="128762" y="29469"/>
                      <a:pt x="128017" y="39127"/>
                    </a:cubicBezTo>
                    <a:lnTo>
                      <a:pt x="125410" y="40489"/>
                    </a:lnTo>
                    <a:cubicBezTo>
                      <a:pt x="109144" y="29221"/>
                      <a:pt x="95485" y="27488"/>
                      <a:pt x="89401" y="27488"/>
                    </a:cubicBezTo>
                    <a:cubicBezTo>
                      <a:pt x="50412" y="27488"/>
                      <a:pt x="36505" y="62033"/>
                      <a:pt x="36505" y="91254"/>
                    </a:cubicBezTo>
                    <a:cubicBezTo>
                      <a:pt x="36505" y="138677"/>
                      <a:pt x="64195" y="152668"/>
                      <a:pt x="88159" y="152668"/>
                    </a:cubicBezTo>
                    <a:cubicBezTo>
                      <a:pt x="108771" y="152668"/>
                      <a:pt x="122430" y="143011"/>
                      <a:pt x="131122" y="136448"/>
                    </a:cubicBezTo>
                    <a:lnTo>
                      <a:pt x="133729" y="137810"/>
                    </a:lnTo>
                    <a:cubicBezTo>
                      <a:pt x="132363" y="147097"/>
                      <a:pt x="132115" y="156383"/>
                      <a:pt x="130749" y="167403"/>
                    </a:cubicBezTo>
                    <a:lnTo>
                      <a:pt x="128762" y="169384"/>
                    </a:lnTo>
                    <a:close/>
                  </a:path>
                </a:pathLst>
              </a:custGeom>
              <a:grpFill/>
              <a:ln w="12365" cap="flat">
                <a:noFill/>
                <a:prstDash val="solid"/>
                <a:miter/>
              </a:ln>
            </p:spPr>
            <p:txBody>
              <a:bodyPr/>
              <a:lstStyle/>
              <a:p>
                <a:endParaRPr lang="en-US"/>
              </a:p>
            </p:txBody>
          </p:sp>
          <p:sp>
            <p:nvSpPr>
              <p:cNvPr id="47" name="Freeform 46">
                <a:extLst>
                  <a:ext uri="{FF2B5EF4-FFF2-40B4-BE49-F238E27FC236}">
                    <a16:creationId xmlns:a16="http://schemas.microsoft.com/office/drawing/2014/main" id="{B42B2493-008F-3EF1-C01C-2125157396E0}"/>
                  </a:ext>
                </a:extLst>
              </p:cNvPr>
              <p:cNvSpPr/>
              <p:nvPr/>
            </p:nvSpPr>
            <p:spPr>
              <a:xfrm>
                <a:off x="4638577" y="805846"/>
                <a:ext cx="151361" cy="265962"/>
              </a:xfrm>
              <a:custGeom>
                <a:avLst/>
                <a:gdLst>
                  <a:gd name="csX0" fmla="*/ 113986 w 151361"/>
                  <a:gd name="csY0" fmla="*/ 263486 h 265962"/>
                  <a:gd name="csX1" fmla="*/ 114359 w 151361"/>
                  <a:gd name="csY1" fmla="*/ 175575 h 265962"/>
                  <a:gd name="csX2" fmla="*/ 112372 w 151361"/>
                  <a:gd name="csY2" fmla="*/ 141401 h 265962"/>
                  <a:gd name="csX3" fmla="*/ 82075 w 151361"/>
                  <a:gd name="csY3" fmla="*/ 117132 h 265962"/>
                  <a:gd name="csX4" fmla="*/ 38120 w 151361"/>
                  <a:gd name="csY4" fmla="*/ 135705 h 265962"/>
                  <a:gd name="csX5" fmla="*/ 38120 w 151361"/>
                  <a:gd name="csY5" fmla="*/ 157621 h 265962"/>
                  <a:gd name="csX6" fmla="*/ 40479 w 151361"/>
                  <a:gd name="csY6" fmla="*/ 262496 h 265962"/>
                  <a:gd name="csX7" fmla="*/ 38865 w 151361"/>
                  <a:gd name="csY7" fmla="*/ 264477 h 265962"/>
                  <a:gd name="csX8" fmla="*/ 3228 w 151361"/>
                  <a:gd name="csY8" fmla="*/ 265839 h 265962"/>
                  <a:gd name="csX9" fmla="*/ 1614 w 151361"/>
                  <a:gd name="csY9" fmla="*/ 263486 h 265962"/>
                  <a:gd name="csX10" fmla="*/ 3228 w 151361"/>
                  <a:gd name="csY10" fmla="*/ 150316 h 265962"/>
                  <a:gd name="csX11" fmla="*/ 2607 w 151361"/>
                  <a:gd name="csY11" fmla="*/ 68967 h 265962"/>
                  <a:gd name="csX12" fmla="*/ 0 w 151361"/>
                  <a:gd name="csY12" fmla="*/ 8915 h 265962"/>
                  <a:gd name="csX13" fmla="*/ 1614 w 151361"/>
                  <a:gd name="csY13" fmla="*/ 6934 h 265962"/>
                  <a:gd name="csX14" fmla="*/ 37871 w 151361"/>
                  <a:gd name="csY14" fmla="*/ 0 h 265962"/>
                  <a:gd name="csX15" fmla="*/ 39858 w 151361"/>
                  <a:gd name="csY15" fmla="*/ 2353 h 265962"/>
                  <a:gd name="csX16" fmla="*/ 37871 w 151361"/>
                  <a:gd name="csY16" fmla="*/ 94350 h 265962"/>
                  <a:gd name="csX17" fmla="*/ 37871 w 151361"/>
                  <a:gd name="csY17" fmla="*/ 109579 h 265962"/>
                  <a:gd name="csX18" fmla="*/ 97845 w 151361"/>
                  <a:gd name="csY18" fmla="*/ 89026 h 265962"/>
                  <a:gd name="csX19" fmla="*/ 145774 w 151361"/>
                  <a:gd name="csY19" fmla="*/ 120847 h 265962"/>
                  <a:gd name="csX20" fmla="*/ 149374 w 151361"/>
                  <a:gd name="csY20" fmla="*/ 163069 h 265962"/>
                  <a:gd name="csX21" fmla="*/ 149374 w 151361"/>
                  <a:gd name="csY21" fmla="*/ 196253 h 265962"/>
                  <a:gd name="csX22" fmla="*/ 151361 w 151361"/>
                  <a:gd name="csY22" fmla="*/ 262619 h 265962"/>
                  <a:gd name="csX23" fmla="*/ 149374 w 151361"/>
                  <a:gd name="csY23" fmla="*/ 264600 h 265962"/>
                  <a:gd name="csX24" fmla="*/ 116097 w 151361"/>
                  <a:gd name="csY24" fmla="*/ 265962 h 265962"/>
                  <a:gd name="csX25" fmla="*/ 114111 w 151361"/>
                  <a:gd name="csY25" fmla="*/ 263610 h 265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51361" h="265962">
                    <a:moveTo>
                      <a:pt x="113986" y="263486"/>
                    </a:moveTo>
                    <a:cubicBezTo>
                      <a:pt x="114359" y="233646"/>
                      <a:pt x="114359" y="205663"/>
                      <a:pt x="114359" y="175575"/>
                    </a:cubicBezTo>
                    <a:cubicBezTo>
                      <a:pt x="114359" y="159974"/>
                      <a:pt x="113986" y="147344"/>
                      <a:pt x="112372" y="141401"/>
                    </a:cubicBezTo>
                    <a:cubicBezTo>
                      <a:pt x="107405" y="122828"/>
                      <a:pt x="94740" y="117132"/>
                      <a:pt x="82075" y="117132"/>
                    </a:cubicBezTo>
                    <a:cubicBezTo>
                      <a:pt x="62084" y="117132"/>
                      <a:pt x="45073" y="130381"/>
                      <a:pt x="38120" y="135705"/>
                    </a:cubicBezTo>
                    <a:lnTo>
                      <a:pt x="38120" y="157621"/>
                    </a:lnTo>
                    <a:cubicBezTo>
                      <a:pt x="38120" y="196500"/>
                      <a:pt x="38120" y="223617"/>
                      <a:pt x="40479" y="262496"/>
                    </a:cubicBezTo>
                    <a:lnTo>
                      <a:pt x="38865" y="264477"/>
                    </a:lnTo>
                    <a:cubicBezTo>
                      <a:pt x="25579" y="264848"/>
                      <a:pt x="16514" y="265096"/>
                      <a:pt x="3228" y="265839"/>
                    </a:cubicBezTo>
                    <a:lnTo>
                      <a:pt x="1614" y="263486"/>
                    </a:lnTo>
                    <a:cubicBezTo>
                      <a:pt x="3228" y="221635"/>
                      <a:pt x="3228" y="192167"/>
                      <a:pt x="3228" y="150316"/>
                    </a:cubicBezTo>
                    <a:cubicBezTo>
                      <a:pt x="3228" y="120104"/>
                      <a:pt x="2856" y="99179"/>
                      <a:pt x="2607" y="68967"/>
                    </a:cubicBezTo>
                    <a:cubicBezTo>
                      <a:pt x="2235" y="46680"/>
                      <a:pt x="1614" y="31078"/>
                      <a:pt x="0" y="8915"/>
                    </a:cubicBezTo>
                    <a:lnTo>
                      <a:pt x="1614" y="6934"/>
                    </a:lnTo>
                    <a:cubicBezTo>
                      <a:pt x="15273" y="4581"/>
                      <a:pt x="24585" y="2972"/>
                      <a:pt x="37871" y="0"/>
                    </a:cubicBezTo>
                    <a:lnTo>
                      <a:pt x="39858" y="2353"/>
                    </a:lnTo>
                    <a:cubicBezTo>
                      <a:pt x="38865" y="36155"/>
                      <a:pt x="37871" y="60052"/>
                      <a:pt x="37871" y="94350"/>
                    </a:cubicBezTo>
                    <a:lnTo>
                      <a:pt x="37871" y="109579"/>
                    </a:lnTo>
                    <a:cubicBezTo>
                      <a:pt x="48798" y="102646"/>
                      <a:pt x="69534" y="89026"/>
                      <a:pt x="97845" y="89026"/>
                    </a:cubicBezTo>
                    <a:cubicBezTo>
                      <a:pt x="126155" y="89026"/>
                      <a:pt x="140434" y="104998"/>
                      <a:pt x="145774" y="120847"/>
                    </a:cubicBezTo>
                    <a:cubicBezTo>
                      <a:pt x="148754" y="129514"/>
                      <a:pt x="149374" y="141153"/>
                      <a:pt x="149374" y="163069"/>
                    </a:cubicBezTo>
                    <a:lnTo>
                      <a:pt x="149374" y="196253"/>
                    </a:lnTo>
                    <a:cubicBezTo>
                      <a:pt x="149374" y="220769"/>
                      <a:pt x="149995" y="238103"/>
                      <a:pt x="151361" y="262619"/>
                    </a:cubicBezTo>
                    <a:lnTo>
                      <a:pt x="149374" y="264600"/>
                    </a:lnTo>
                    <a:cubicBezTo>
                      <a:pt x="137082" y="264972"/>
                      <a:pt x="128390" y="265220"/>
                      <a:pt x="116097" y="265962"/>
                    </a:cubicBezTo>
                    <a:lnTo>
                      <a:pt x="114111" y="263610"/>
                    </a:lnTo>
                    <a:close/>
                  </a:path>
                </a:pathLst>
              </a:custGeom>
              <a:grpFill/>
              <a:ln w="12365" cap="flat">
                <a:noFill/>
                <a:prstDash val="solid"/>
                <a:miter/>
              </a:ln>
            </p:spPr>
            <p:txBody>
              <a:bodyPr/>
              <a:lstStyle/>
              <a:p>
                <a:endParaRPr lang="en-US"/>
              </a:p>
            </p:txBody>
          </p:sp>
        </p:grpSp>
      </p:gr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0"/>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21">
            <a:extLst>
              <a:ext uri="{FF2B5EF4-FFF2-40B4-BE49-F238E27FC236}">
                <a16:creationId xmlns:a16="http://schemas.microsoft.com/office/drawing/2014/main" id="{F7ECAC00-AC8D-8C4E-8C3D-6230ECC07EE9}"/>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80474" y="158117"/>
            <a:ext cx="8358207"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spTree>
    <p:extLst>
      <p:ext uri="{BB962C8B-B14F-4D97-AF65-F5344CB8AC3E}">
        <p14:creationId xmlns:p14="http://schemas.microsoft.com/office/powerpoint/2010/main" val="2349482034"/>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54" name="Picture 53">
            <a:extLst>
              <a:ext uri="{FF2B5EF4-FFF2-40B4-BE49-F238E27FC236}">
                <a16:creationId xmlns:a16="http://schemas.microsoft.com/office/drawing/2014/main" id="{E8984919-AD08-1E78-4B30-103074E586C8}"/>
              </a:ext>
            </a:extLst>
          </p:cNvPr>
          <p:cNvPicPr>
            <a:picLocks noChangeAspect="1"/>
          </p:cNvPicPr>
          <p:nvPr userDrawn="1"/>
        </p:nvPicPr>
        <p:blipFill>
          <a:blip r:embed="rId2"/>
          <a:srcRect l="2445" r="2445"/>
          <a:stretch/>
        </p:blipFill>
        <p:spPr>
          <a:xfrm>
            <a:off x="0" y="15954"/>
            <a:ext cx="9144000" cy="5127546"/>
          </a:xfrm>
          <a:prstGeom prst="rect">
            <a:avLst/>
          </a:prstGeom>
        </p:spPr>
      </p:pic>
      <p:sp>
        <p:nvSpPr>
          <p:cNvPr id="2" name="Google Shape;21;p35">
            <a:extLst>
              <a:ext uri="{FF2B5EF4-FFF2-40B4-BE49-F238E27FC236}">
                <a16:creationId xmlns:a16="http://schemas.microsoft.com/office/drawing/2014/main" id="{A6E4C740-3D98-D259-C298-ECBEC01996DF}"/>
              </a:ext>
            </a:extLst>
          </p:cNvPr>
          <p:cNvSpPr/>
          <p:nvPr userDrawn="1"/>
        </p:nvSpPr>
        <p:spPr>
          <a:xfrm>
            <a:off x="380475" y="855774"/>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4" name="Google Shape;23;p35" title="Logo.png">
            <a:extLst>
              <a:ext uri="{FF2B5EF4-FFF2-40B4-BE49-F238E27FC236}">
                <a16:creationId xmlns:a16="http://schemas.microsoft.com/office/drawing/2014/main" id="{E6BD8BA7-B201-5149-91CD-F8C89C4EBA73}"/>
              </a:ext>
            </a:extLst>
          </p:cNvPr>
          <p:cNvPicPr preferRelativeResize="0"/>
          <p:nvPr userDrawn="1"/>
        </p:nvPicPr>
        <p:blipFill rotWithShape="1">
          <a:blip r:embed="rId3">
            <a:alphaModFix/>
          </a:blip>
          <a:srcRect/>
          <a:stretch/>
        </p:blipFill>
        <p:spPr>
          <a:xfrm>
            <a:off x="647675" y="1129074"/>
            <a:ext cx="1107675" cy="622025"/>
          </a:xfrm>
          <a:prstGeom prst="rect">
            <a:avLst/>
          </a:prstGeom>
          <a:noFill/>
          <a:ln>
            <a:noFill/>
          </a:ln>
        </p:spPr>
      </p:pic>
      <p:sp>
        <p:nvSpPr>
          <p:cNvPr id="29" name="Google Shape;29;p35"/>
          <p:cNvSpPr txBox="1">
            <a:spLocks noGrp="1"/>
          </p:cNvSpPr>
          <p:nvPr>
            <p:ph type="title"/>
          </p:nvPr>
        </p:nvSpPr>
        <p:spPr>
          <a:xfrm>
            <a:off x="548700" y="2167399"/>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30" name="Google Shape;30;p35"/>
          <p:cNvSpPr txBox="1">
            <a:spLocks noGrp="1"/>
          </p:cNvSpPr>
          <p:nvPr>
            <p:ph type="subTitle" idx="1"/>
          </p:nvPr>
        </p:nvSpPr>
        <p:spPr>
          <a:xfrm>
            <a:off x="548700" y="3407324"/>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1" name="Google Shape;31;p35"/>
          <p:cNvSpPr txBox="1">
            <a:spLocks noGrp="1"/>
          </p:cNvSpPr>
          <p:nvPr>
            <p:ph type="subTitle" idx="3"/>
          </p:nvPr>
        </p:nvSpPr>
        <p:spPr>
          <a:xfrm>
            <a:off x="548700" y="4116999"/>
            <a:ext cx="4239300" cy="6477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000"/>
              <a:buFont typeface="Open Sans ExtraBold"/>
              <a:buNone/>
              <a:defRPr sz="1000" b="1">
                <a:solidFill>
                  <a:schemeClr val="lt1"/>
                </a:solidFill>
                <a:latin typeface="Open Sans ExtraBold"/>
                <a:ea typeface="Open Sans ExtraBold"/>
                <a:cs typeface="Open Sans ExtraBold"/>
                <a:sym typeface="Open Sans ExtraBold"/>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6" name="Freeform 35">
            <a:extLst>
              <a:ext uri="{FF2B5EF4-FFF2-40B4-BE49-F238E27FC236}">
                <a16:creationId xmlns:a16="http://schemas.microsoft.com/office/drawing/2014/main" id="{2BD29C8B-3CD3-BFBA-EEA6-EEACC7B96AEB}"/>
              </a:ext>
            </a:extLst>
          </p:cNvPr>
          <p:cNvSpPr/>
          <p:nvPr/>
        </p:nvSpPr>
        <p:spPr>
          <a:xfrm>
            <a:off x="4816014" y="1261499"/>
            <a:ext cx="49667" cy="26125"/>
          </a:xfrm>
          <a:custGeom>
            <a:avLst/>
            <a:gdLst>
              <a:gd name="csX0" fmla="*/ 12169 w 49667"/>
              <a:gd name="csY0" fmla="*/ 26002 h 26125"/>
              <a:gd name="csX1" fmla="*/ 7202 w 49667"/>
              <a:gd name="csY1" fmla="*/ 26002 h 26125"/>
              <a:gd name="csX2" fmla="*/ 6954 w 49667"/>
              <a:gd name="csY2" fmla="*/ 25630 h 26125"/>
              <a:gd name="csX3" fmla="*/ 7078 w 49667"/>
              <a:gd name="csY3" fmla="*/ 13001 h 26125"/>
              <a:gd name="csX4" fmla="*/ 7078 w 49667"/>
              <a:gd name="csY4" fmla="*/ 4086 h 26125"/>
              <a:gd name="csX5" fmla="*/ 4843 w 49667"/>
              <a:gd name="csY5" fmla="*/ 4086 h 26125"/>
              <a:gd name="csX6" fmla="*/ 248 w 49667"/>
              <a:gd name="csY6" fmla="*/ 4086 h 26125"/>
              <a:gd name="csX7" fmla="*/ 0 w 49667"/>
              <a:gd name="csY7" fmla="*/ 3715 h 26125"/>
              <a:gd name="csX8" fmla="*/ 0 w 49667"/>
              <a:gd name="csY8" fmla="*/ 991 h 26125"/>
              <a:gd name="csX9" fmla="*/ 0 w 49667"/>
              <a:gd name="csY9" fmla="*/ 371 h 26125"/>
              <a:gd name="csX10" fmla="*/ 248 w 49667"/>
              <a:gd name="csY10" fmla="*/ 0 h 26125"/>
              <a:gd name="csX11" fmla="*/ 18998 w 49667"/>
              <a:gd name="csY11" fmla="*/ 0 h 26125"/>
              <a:gd name="csX12" fmla="*/ 19246 w 49667"/>
              <a:gd name="csY12" fmla="*/ 248 h 26125"/>
              <a:gd name="csX13" fmla="*/ 19122 w 49667"/>
              <a:gd name="csY13" fmla="*/ 3715 h 26125"/>
              <a:gd name="csX14" fmla="*/ 18874 w 49667"/>
              <a:gd name="csY14" fmla="*/ 4086 h 26125"/>
              <a:gd name="csX15" fmla="*/ 12293 w 49667"/>
              <a:gd name="csY15" fmla="*/ 4086 h 26125"/>
              <a:gd name="csX16" fmla="*/ 12293 w 49667"/>
              <a:gd name="csY16" fmla="*/ 13125 h 26125"/>
              <a:gd name="csX17" fmla="*/ 12417 w 49667"/>
              <a:gd name="csY17" fmla="*/ 25507 h 26125"/>
              <a:gd name="csX18" fmla="*/ 12044 w 49667"/>
              <a:gd name="csY18" fmla="*/ 26002 h 26125"/>
              <a:gd name="csX19" fmla="*/ 35388 w 49667"/>
              <a:gd name="csY19" fmla="*/ 20678 h 26125"/>
              <a:gd name="csX20" fmla="*/ 41100 w 49667"/>
              <a:gd name="csY20" fmla="*/ 371 h 26125"/>
              <a:gd name="csX21" fmla="*/ 41348 w 49667"/>
              <a:gd name="csY21" fmla="*/ 124 h 26125"/>
              <a:gd name="csX22" fmla="*/ 48426 w 49667"/>
              <a:gd name="csY22" fmla="*/ 124 h 26125"/>
              <a:gd name="csX23" fmla="*/ 48798 w 49667"/>
              <a:gd name="csY23" fmla="*/ 495 h 26125"/>
              <a:gd name="csX24" fmla="*/ 49667 w 49667"/>
              <a:gd name="csY24" fmla="*/ 25754 h 26125"/>
              <a:gd name="csX25" fmla="*/ 49419 w 49667"/>
              <a:gd name="csY25" fmla="*/ 26002 h 26125"/>
              <a:gd name="csX26" fmla="*/ 44452 w 49667"/>
              <a:gd name="csY26" fmla="*/ 26126 h 26125"/>
              <a:gd name="csX27" fmla="*/ 44080 w 49667"/>
              <a:gd name="csY27" fmla="*/ 25754 h 26125"/>
              <a:gd name="csX28" fmla="*/ 44080 w 49667"/>
              <a:gd name="csY28" fmla="*/ 3962 h 26125"/>
              <a:gd name="csX29" fmla="*/ 37747 w 49667"/>
              <a:gd name="csY29" fmla="*/ 25754 h 26125"/>
              <a:gd name="csX30" fmla="*/ 37375 w 49667"/>
              <a:gd name="csY30" fmla="*/ 26126 h 26125"/>
              <a:gd name="csX31" fmla="*/ 35885 w 49667"/>
              <a:gd name="csY31" fmla="*/ 26126 h 26125"/>
              <a:gd name="csX32" fmla="*/ 32532 w 49667"/>
              <a:gd name="csY32" fmla="*/ 26126 h 26125"/>
              <a:gd name="csX33" fmla="*/ 32284 w 49667"/>
              <a:gd name="csY33" fmla="*/ 25754 h 26125"/>
              <a:gd name="csX34" fmla="*/ 26448 w 49667"/>
              <a:gd name="csY34" fmla="*/ 3962 h 26125"/>
              <a:gd name="csX35" fmla="*/ 25951 w 49667"/>
              <a:gd name="csY35" fmla="*/ 25754 h 26125"/>
              <a:gd name="csX36" fmla="*/ 25703 w 49667"/>
              <a:gd name="csY36" fmla="*/ 26126 h 26125"/>
              <a:gd name="csX37" fmla="*/ 21109 w 49667"/>
              <a:gd name="csY37" fmla="*/ 26126 h 26125"/>
              <a:gd name="csX38" fmla="*/ 20860 w 49667"/>
              <a:gd name="csY38" fmla="*/ 25630 h 26125"/>
              <a:gd name="csX39" fmla="*/ 22226 w 49667"/>
              <a:gd name="csY39" fmla="*/ 371 h 26125"/>
              <a:gd name="csX40" fmla="*/ 22599 w 49667"/>
              <a:gd name="csY40" fmla="*/ 0 h 26125"/>
              <a:gd name="csX41" fmla="*/ 29800 w 49667"/>
              <a:gd name="csY41" fmla="*/ 0 h 26125"/>
              <a:gd name="csX42" fmla="*/ 30049 w 49667"/>
              <a:gd name="csY42" fmla="*/ 248 h 26125"/>
              <a:gd name="csX43" fmla="*/ 35388 w 49667"/>
              <a:gd name="csY43" fmla="*/ 20554 h 2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9667" h="26125">
                <a:moveTo>
                  <a:pt x="12169" y="26002"/>
                </a:moveTo>
                <a:lnTo>
                  <a:pt x="7202" y="26002"/>
                </a:lnTo>
                <a:lnTo>
                  <a:pt x="6954" y="25630"/>
                </a:lnTo>
                <a:cubicBezTo>
                  <a:pt x="7078" y="22535"/>
                  <a:pt x="7078" y="15973"/>
                  <a:pt x="7078" y="13001"/>
                </a:cubicBezTo>
                <a:lnTo>
                  <a:pt x="7078" y="4086"/>
                </a:lnTo>
                <a:lnTo>
                  <a:pt x="4843" y="4086"/>
                </a:lnTo>
                <a:cubicBezTo>
                  <a:pt x="2980" y="4086"/>
                  <a:pt x="2359" y="4086"/>
                  <a:pt x="248" y="4086"/>
                </a:cubicBezTo>
                <a:lnTo>
                  <a:pt x="0" y="3715"/>
                </a:lnTo>
                <a:cubicBezTo>
                  <a:pt x="0" y="2353"/>
                  <a:pt x="0" y="1981"/>
                  <a:pt x="0" y="991"/>
                </a:cubicBezTo>
                <a:lnTo>
                  <a:pt x="0" y="371"/>
                </a:lnTo>
                <a:lnTo>
                  <a:pt x="248" y="0"/>
                </a:lnTo>
                <a:lnTo>
                  <a:pt x="18998" y="0"/>
                </a:lnTo>
                <a:lnTo>
                  <a:pt x="19246" y="248"/>
                </a:lnTo>
                <a:cubicBezTo>
                  <a:pt x="19246" y="1733"/>
                  <a:pt x="19122" y="2353"/>
                  <a:pt x="19122" y="3715"/>
                </a:cubicBezTo>
                <a:lnTo>
                  <a:pt x="18874" y="4086"/>
                </a:lnTo>
                <a:lnTo>
                  <a:pt x="12293" y="4086"/>
                </a:lnTo>
                <a:lnTo>
                  <a:pt x="12293" y="13125"/>
                </a:lnTo>
                <a:cubicBezTo>
                  <a:pt x="12293" y="17830"/>
                  <a:pt x="12293" y="21792"/>
                  <a:pt x="12417" y="25507"/>
                </a:cubicBezTo>
                <a:lnTo>
                  <a:pt x="12044" y="26002"/>
                </a:lnTo>
                <a:close/>
                <a:moveTo>
                  <a:pt x="35388" y="20678"/>
                </a:moveTo>
                <a:cubicBezTo>
                  <a:pt x="37623" y="12630"/>
                  <a:pt x="39237" y="7182"/>
                  <a:pt x="41100" y="371"/>
                </a:cubicBezTo>
                <a:lnTo>
                  <a:pt x="41348" y="124"/>
                </a:lnTo>
                <a:lnTo>
                  <a:pt x="48426" y="124"/>
                </a:lnTo>
                <a:lnTo>
                  <a:pt x="48798" y="495"/>
                </a:lnTo>
                <a:cubicBezTo>
                  <a:pt x="48798" y="495"/>
                  <a:pt x="49047" y="14734"/>
                  <a:pt x="49667" y="25754"/>
                </a:cubicBezTo>
                <a:lnTo>
                  <a:pt x="49419" y="26002"/>
                </a:lnTo>
                <a:cubicBezTo>
                  <a:pt x="47184" y="26002"/>
                  <a:pt x="46315" y="26002"/>
                  <a:pt x="44452" y="26126"/>
                </a:cubicBezTo>
                <a:lnTo>
                  <a:pt x="44080" y="25754"/>
                </a:lnTo>
                <a:cubicBezTo>
                  <a:pt x="44080" y="21668"/>
                  <a:pt x="44080" y="3962"/>
                  <a:pt x="44080" y="3962"/>
                </a:cubicBezTo>
                <a:lnTo>
                  <a:pt x="37747" y="25754"/>
                </a:lnTo>
                <a:lnTo>
                  <a:pt x="37375" y="26126"/>
                </a:lnTo>
                <a:lnTo>
                  <a:pt x="35885" y="26126"/>
                </a:lnTo>
                <a:cubicBezTo>
                  <a:pt x="35016" y="26126"/>
                  <a:pt x="34271" y="26126"/>
                  <a:pt x="32532" y="26126"/>
                </a:cubicBezTo>
                <a:lnTo>
                  <a:pt x="32284" y="25754"/>
                </a:lnTo>
                <a:cubicBezTo>
                  <a:pt x="30794" y="20182"/>
                  <a:pt x="28310" y="12010"/>
                  <a:pt x="26448" y="3962"/>
                </a:cubicBezTo>
                <a:cubicBezTo>
                  <a:pt x="26075" y="19687"/>
                  <a:pt x="25951" y="22287"/>
                  <a:pt x="25951" y="25754"/>
                </a:cubicBezTo>
                <a:lnTo>
                  <a:pt x="25703" y="26126"/>
                </a:lnTo>
                <a:cubicBezTo>
                  <a:pt x="23716" y="26126"/>
                  <a:pt x="23220" y="26126"/>
                  <a:pt x="21109" y="26126"/>
                </a:cubicBezTo>
                <a:lnTo>
                  <a:pt x="20860" y="25630"/>
                </a:lnTo>
                <a:cubicBezTo>
                  <a:pt x="21357" y="18573"/>
                  <a:pt x="21605" y="15849"/>
                  <a:pt x="22226" y="371"/>
                </a:cubicBezTo>
                <a:lnTo>
                  <a:pt x="22599" y="0"/>
                </a:lnTo>
                <a:lnTo>
                  <a:pt x="29800" y="0"/>
                </a:lnTo>
                <a:lnTo>
                  <a:pt x="30049" y="248"/>
                </a:lnTo>
                <a:cubicBezTo>
                  <a:pt x="31290" y="4705"/>
                  <a:pt x="33277" y="12258"/>
                  <a:pt x="35388" y="20554"/>
                </a:cubicBezTo>
                <a:close/>
              </a:path>
            </a:pathLst>
          </a:custGeom>
          <a:solidFill>
            <a:srgbClr val="182B53"/>
          </a:solidFill>
          <a:ln w="1236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80475" y="145211"/>
            <a:ext cx="8359676"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1"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pic>
        <p:nvPicPr>
          <p:cNvPr id="10" name="Picture 21">
            <a:extLst>
              <a:ext uri="{FF2B5EF4-FFF2-40B4-BE49-F238E27FC236}">
                <a16:creationId xmlns:a16="http://schemas.microsoft.com/office/drawing/2014/main" id="{E98235C7-155C-3663-A014-0A0D602E8F89}"/>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3073439" y="1016626"/>
            <a:ext cx="1757259" cy="805410"/>
          </a:xfrm>
          <a:prstGeom prst="rect">
            <a:avLst/>
          </a:prstGeom>
        </p:spPr>
      </p:pic>
    </p:spTree>
    <p:extLst>
      <p:ext uri="{BB962C8B-B14F-4D97-AF65-F5344CB8AC3E}">
        <p14:creationId xmlns:p14="http://schemas.microsoft.com/office/powerpoint/2010/main" val="225498751"/>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vider Slide - Image" preserve="1" userDrawn="1">
  <p:cSld name="Divider Slide - Image">
    <p:spTree>
      <p:nvGrpSpPr>
        <p:cNvPr id="1" name="Shape 145"/>
        <p:cNvGrpSpPr/>
        <p:nvPr/>
      </p:nvGrpSpPr>
      <p:grpSpPr>
        <a:xfrm>
          <a:off x="0" y="0"/>
          <a:ext cx="0" cy="0"/>
          <a:chOff x="0" y="0"/>
          <a:chExt cx="0" cy="0"/>
        </a:xfrm>
      </p:grpSpPr>
      <p:pic>
        <p:nvPicPr>
          <p:cNvPr id="146" name="Google Shape;146;p42" title="sander-weeteling-KABfjuSOx74-unsplash.jpg"/>
          <p:cNvPicPr preferRelativeResize="0"/>
          <p:nvPr/>
        </p:nvPicPr>
        <p:blipFill rotWithShape="1">
          <a:blip r:embed="rId2">
            <a:alphaModFix/>
          </a:blip>
          <a:srcRect/>
          <a:stretch/>
        </p:blipFill>
        <p:spPr>
          <a:xfrm>
            <a:off x="-3" y="0"/>
            <a:ext cx="9144003" cy="5143502"/>
          </a:xfrm>
          <a:prstGeom prst="rect">
            <a:avLst/>
          </a:prstGeom>
          <a:noFill/>
          <a:ln>
            <a:noFill/>
          </a:ln>
        </p:spPr>
      </p:pic>
      <p:sp>
        <p:nvSpPr>
          <p:cNvPr id="147" name="Google Shape;147;p42"/>
          <p:cNvSpPr/>
          <p:nvPr/>
        </p:nvSpPr>
        <p:spPr>
          <a:xfrm>
            <a:off x="-3" y="0"/>
            <a:ext cx="9144000" cy="5143500"/>
          </a:xfrm>
          <a:prstGeom prst="rect">
            <a:avLst/>
          </a:prstGeom>
          <a:solidFill>
            <a:srgbClr val="002855">
              <a:alpha val="8000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sp>
        <p:nvSpPr>
          <p:cNvPr id="148" name="Google Shape;148;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a:solidFill>
                  <a:schemeClr val="accent1"/>
                </a:solidFill>
                <a:latin typeface="Open Sans ExtraBold"/>
                <a:ea typeface="Open Sans ExtraBold"/>
                <a:cs typeface="Open Sans ExtraBold"/>
                <a:sym typeface="Open Sans ExtraBold"/>
              </a:rPr>
              <a:t>‹#›</a:t>
            </a:fld>
            <a:endParaRPr sz="800" b="1" i="0" u="none" strike="noStrike" cap="none">
              <a:solidFill>
                <a:schemeClr val="accent1"/>
              </a:solidFill>
              <a:latin typeface="Open Sans ExtraBold"/>
              <a:ea typeface="Open Sans ExtraBold"/>
              <a:cs typeface="Open Sans ExtraBold"/>
              <a:sym typeface="Open Sans ExtraBold"/>
            </a:endParaRPr>
          </a:p>
        </p:txBody>
      </p:sp>
      <p:pic>
        <p:nvPicPr>
          <p:cNvPr id="150" name="Google Shape;150;p42" title="Blue Divider.png"/>
          <p:cNvPicPr preferRelativeResize="0"/>
          <p:nvPr/>
        </p:nvPicPr>
        <p:blipFill rotWithShape="1">
          <a:blip r:embed="rId3">
            <a:alphaModFix/>
          </a:blip>
          <a:srcRect/>
          <a:stretch/>
        </p:blipFill>
        <p:spPr>
          <a:xfrm>
            <a:off x="-3" y="4639599"/>
            <a:ext cx="9144003" cy="504527"/>
          </a:xfrm>
          <a:prstGeom prst="rect">
            <a:avLst/>
          </a:prstGeom>
          <a:noFill/>
          <a:ln>
            <a:noFill/>
          </a:ln>
        </p:spPr>
      </p:pic>
      <p:sp>
        <p:nvSpPr>
          <p:cNvPr id="151" name="Google Shape;151;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baseline="0">
                <a:solidFill>
                  <a:schemeClr val="bg1"/>
                </a:solidFill>
                <a:latin typeface="Open Sans ExtraBold"/>
                <a:ea typeface="Open Sans ExtraBold"/>
                <a:cs typeface="Open Sans ExtraBold"/>
                <a:sym typeface="Open Sans ExtraBold"/>
              </a:rPr>
              <a:t>‹#›</a:t>
            </a:fld>
            <a:endParaRPr sz="800" b="1" i="0" u="none" strike="noStrike" cap="none" baseline="0" dirty="0">
              <a:solidFill>
                <a:schemeClr val="bg1"/>
              </a:solidFill>
              <a:latin typeface="Open Sans ExtraBold"/>
              <a:ea typeface="Open Sans ExtraBold"/>
              <a:cs typeface="Open Sans ExtraBold"/>
              <a:sym typeface="Open Sans ExtraBold"/>
            </a:endParaRPr>
          </a:p>
        </p:txBody>
      </p:sp>
      <p:pic>
        <p:nvPicPr>
          <p:cNvPr id="154" name="Google Shape;154;p42" title="LogoWhite.png"/>
          <p:cNvPicPr preferRelativeResize="0"/>
          <p:nvPr/>
        </p:nvPicPr>
        <p:blipFill rotWithShape="1">
          <a:blip r:embed="rId4">
            <a:alphaModFix/>
          </a:blip>
          <a:srcRect/>
          <a:stretch/>
        </p:blipFill>
        <p:spPr>
          <a:xfrm>
            <a:off x="8198022" y="4778461"/>
            <a:ext cx="772125" cy="226814"/>
          </a:xfrm>
          <a:prstGeom prst="rect">
            <a:avLst/>
          </a:prstGeom>
          <a:noFill/>
          <a:ln>
            <a:noFill/>
          </a:ln>
        </p:spPr>
      </p:pic>
      <p:sp>
        <p:nvSpPr>
          <p:cNvPr id="2" name="Google Shape;28;p35">
            <a:extLst>
              <a:ext uri="{FF2B5EF4-FFF2-40B4-BE49-F238E27FC236}">
                <a16:creationId xmlns:a16="http://schemas.microsoft.com/office/drawing/2014/main" id="{22BD1232-C764-6C3D-8EB8-1C2847FCA834}"/>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4" name="Google Shape;156;p42">
            <a:extLst>
              <a:ext uri="{FF2B5EF4-FFF2-40B4-BE49-F238E27FC236}">
                <a16:creationId xmlns:a16="http://schemas.microsoft.com/office/drawing/2014/main" id="{D7813F3F-45D9-BA3C-F8DA-D48C58C86FDA}"/>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E661FD78-A4C3-2C76-4C77-52D591417527}"/>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3D8B7492-C6C3-A08F-9200-DB2E0B4D689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1617194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Slide - Image" preserve="1" userDrawn="1">
  <p:cSld name="1_Divider Slide - Image">
    <p:spTree>
      <p:nvGrpSpPr>
        <p:cNvPr id="1" name="Shape 145"/>
        <p:cNvGrpSpPr/>
        <p:nvPr/>
      </p:nvGrpSpPr>
      <p:grpSpPr>
        <a:xfrm>
          <a:off x="0" y="0"/>
          <a:ext cx="0" cy="0"/>
          <a:chOff x="0" y="0"/>
          <a:chExt cx="0" cy="0"/>
        </a:xfrm>
      </p:grpSpPr>
      <p:pic>
        <p:nvPicPr>
          <p:cNvPr id="146" name="Google Shape;146;p42"/>
          <p:cNvPicPr preferRelativeResize="0"/>
          <p:nvPr/>
        </p:nvPicPr>
        <p:blipFill>
          <a:blip r:embed="rId2">
            <a:alphaModFix/>
          </a:blip>
          <a:srcRect l="10000" t="5875" r="40000" b="37875"/>
          <a:stretch>
            <a:fillRect/>
          </a:stretch>
        </p:blipFill>
        <p:spPr>
          <a:xfrm>
            <a:off x="-1" y="0"/>
            <a:ext cx="9144001" cy="5143502"/>
          </a:xfrm>
          <a:prstGeom prst="rect">
            <a:avLst/>
          </a:prstGeom>
          <a:noFill/>
          <a:ln>
            <a:noFill/>
          </a:ln>
        </p:spPr>
      </p:pic>
      <p:sp>
        <p:nvSpPr>
          <p:cNvPr id="147" name="Google Shape;147;p42"/>
          <p:cNvSpPr/>
          <p:nvPr/>
        </p:nvSpPr>
        <p:spPr>
          <a:xfrm>
            <a:off x="-4" y="0"/>
            <a:ext cx="9144000" cy="5143500"/>
          </a:xfrm>
          <a:prstGeom prst="rect">
            <a:avLst/>
          </a:prstGeom>
          <a:solidFill>
            <a:srgbClr val="002855">
              <a:alpha val="8000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sp>
        <p:nvSpPr>
          <p:cNvPr id="148" name="Google Shape;148;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a:solidFill>
                  <a:schemeClr val="accent1"/>
                </a:solidFill>
                <a:latin typeface="Open Sans ExtraBold"/>
                <a:ea typeface="Open Sans ExtraBold"/>
                <a:cs typeface="Open Sans ExtraBold"/>
                <a:sym typeface="Open Sans ExtraBold"/>
              </a:rPr>
              <a:t>‹#›</a:t>
            </a:fld>
            <a:endParaRPr sz="800" b="1" i="0" u="none" strike="noStrike" cap="none">
              <a:solidFill>
                <a:schemeClr val="accent1"/>
              </a:solidFill>
              <a:latin typeface="Open Sans ExtraBold"/>
              <a:ea typeface="Open Sans ExtraBold"/>
              <a:cs typeface="Open Sans ExtraBold"/>
              <a:sym typeface="Open Sans ExtraBold"/>
            </a:endParaRPr>
          </a:p>
        </p:txBody>
      </p:sp>
      <p:pic>
        <p:nvPicPr>
          <p:cNvPr id="150" name="Google Shape;150;p42" title="Blue Divider.png"/>
          <p:cNvPicPr preferRelativeResize="0"/>
          <p:nvPr/>
        </p:nvPicPr>
        <p:blipFill rotWithShape="1">
          <a:blip r:embed="rId3">
            <a:alphaModFix/>
          </a:blip>
          <a:srcRect/>
          <a:stretch/>
        </p:blipFill>
        <p:spPr>
          <a:xfrm>
            <a:off x="-3" y="4639599"/>
            <a:ext cx="9144003" cy="504527"/>
          </a:xfrm>
          <a:prstGeom prst="rect">
            <a:avLst/>
          </a:prstGeom>
          <a:noFill/>
          <a:ln>
            <a:noFill/>
          </a:ln>
        </p:spPr>
      </p:pic>
      <p:sp>
        <p:nvSpPr>
          <p:cNvPr id="151" name="Google Shape;151;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baseline="0">
                <a:solidFill>
                  <a:schemeClr val="bg1"/>
                </a:solidFill>
                <a:latin typeface="Open Sans ExtraBold"/>
                <a:ea typeface="Open Sans ExtraBold"/>
                <a:cs typeface="Open Sans ExtraBold"/>
                <a:sym typeface="Open Sans ExtraBold"/>
              </a:rPr>
              <a:t>‹#›</a:t>
            </a:fld>
            <a:endParaRPr sz="800" b="1" i="0" u="none" strike="noStrike" cap="none" baseline="0" dirty="0">
              <a:solidFill>
                <a:schemeClr val="bg1"/>
              </a:solidFill>
              <a:latin typeface="Open Sans ExtraBold"/>
              <a:ea typeface="Open Sans ExtraBold"/>
              <a:cs typeface="Open Sans ExtraBold"/>
              <a:sym typeface="Open Sans ExtraBold"/>
            </a:endParaRPr>
          </a:p>
        </p:txBody>
      </p:sp>
      <p:pic>
        <p:nvPicPr>
          <p:cNvPr id="154" name="Google Shape;154;p42" title="LogoWhite.png"/>
          <p:cNvPicPr preferRelativeResize="0"/>
          <p:nvPr/>
        </p:nvPicPr>
        <p:blipFill rotWithShape="1">
          <a:blip r:embed="rId4">
            <a:alphaModFix/>
          </a:blip>
          <a:srcRect/>
          <a:stretch/>
        </p:blipFill>
        <p:spPr>
          <a:xfrm>
            <a:off x="8198022" y="4778461"/>
            <a:ext cx="772125" cy="226814"/>
          </a:xfrm>
          <a:prstGeom prst="rect">
            <a:avLst/>
          </a:prstGeom>
          <a:noFill/>
          <a:ln>
            <a:noFill/>
          </a:ln>
        </p:spPr>
      </p:pic>
      <p:sp>
        <p:nvSpPr>
          <p:cNvPr id="2" name="Google Shape;28;p35">
            <a:extLst>
              <a:ext uri="{FF2B5EF4-FFF2-40B4-BE49-F238E27FC236}">
                <a16:creationId xmlns:a16="http://schemas.microsoft.com/office/drawing/2014/main" id="{22BD1232-C764-6C3D-8EB8-1C2847FCA834}"/>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4" name="Google Shape;156;p42">
            <a:extLst>
              <a:ext uri="{FF2B5EF4-FFF2-40B4-BE49-F238E27FC236}">
                <a16:creationId xmlns:a16="http://schemas.microsoft.com/office/drawing/2014/main" id="{D7813F3F-45D9-BA3C-F8DA-D48C58C86FDA}"/>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E661FD78-A4C3-2C76-4C77-52D591417527}"/>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3D8B7492-C6C3-A08F-9200-DB2E0B4D689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3735622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vider Slide - Gradient" preserve="1" userDrawn="1">
  <p:cSld name="Divider Slide - Gradient">
    <p:spTree>
      <p:nvGrpSpPr>
        <p:cNvPr id="1" name="Shape 157"/>
        <p:cNvGrpSpPr/>
        <p:nvPr/>
      </p:nvGrpSpPr>
      <p:grpSpPr>
        <a:xfrm>
          <a:off x="0" y="0"/>
          <a:ext cx="0" cy="0"/>
          <a:chOff x="0" y="0"/>
          <a:chExt cx="0" cy="0"/>
        </a:xfrm>
      </p:grpSpPr>
      <p:pic>
        <p:nvPicPr>
          <p:cNvPr id="158" name="Google Shape;158;p53" title="IEEE-Blue-Background-Divider.jpg"/>
          <p:cNvPicPr preferRelativeResize="0"/>
          <p:nvPr/>
        </p:nvPicPr>
        <p:blipFill rotWithShape="1">
          <a:blip r:embed="rId2">
            <a:alphaModFix/>
          </a:blip>
          <a:srcRect/>
          <a:stretch/>
        </p:blipFill>
        <p:spPr>
          <a:xfrm>
            <a:off x="0" y="75"/>
            <a:ext cx="9144000" cy="5143500"/>
          </a:xfrm>
          <a:prstGeom prst="rect">
            <a:avLst/>
          </a:prstGeom>
          <a:noFill/>
          <a:ln>
            <a:noFill/>
          </a:ln>
        </p:spPr>
      </p:pic>
      <p:pic>
        <p:nvPicPr>
          <p:cNvPr id="159" name="Google Shape;159;p53" title="Blue Divider.png"/>
          <p:cNvPicPr preferRelativeResize="0"/>
          <p:nvPr/>
        </p:nvPicPr>
        <p:blipFill rotWithShape="1">
          <a:blip r:embed="rId3">
            <a:alphaModFix/>
          </a:blip>
          <a:srcRect/>
          <a:stretch/>
        </p:blipFill>
        <p:spPr>
          <a:xfrm>
            <a:off x="0" y="4639774"/>
            <a:ext cx="9144001" cy="504527"/>
          </a:xfrm>
          <a:prstGeom prst="rect">
            <a:avLst/>
          </a:prstGeom>
          <a:noFill/>
          <a:ln>
            <a:noFill/>
          </a:ln>
        </p:spPr>
      </p:pic>
      <p:sp>
        <p:nvSpPr>
          <p:cNvPr id="160" name="Google Shape;160;p53"/>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a:p>
        </p:txBody>
      </p:sp>
      <p:sp>
        <p:nvSpPr>
          <p:cNvPr id="162" name="Google Shape;162;p53"/>
          <p:cNvSpPr txBox="1">
            <a:spLocks noGrp="1"/>
          </p:cNvSpPr>
          <p:nvPr>
            <p:ph type="sldNum" idx="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bg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fld id="{00000000-1234-1234-1234-123412341234}" type="slidenum">
              <a:rPr lang="en" smtClean="0"/>
              <a:pPr/>
              <a:t>‹#›</a:t>
            </a:fld>
            <a:endParaRPr lang="en"/>
          </a:p>
        </p:txBody>
      </p:sp>
      <p:pic>
        <p:nvPicPr>
          <p:cNvPr id="165" name="Google Shape;165;p53" title="LogoWhite.png"/>
          <p:cNvPicPr preferRelativeResize="0"/>
          <p:nvPr/>
        </p:nvPicPr>
        <p:blipFill rotWithShape="1">
          <a:blip r:embed="rId4">
            <a:alphaModFix/>
          </a:blip>
          <a:srcRect/>
          <a:stretch/>
        </p:blipFill>
        <p:spPr>
          <a:xfrm>
            <a:off x="8198025" y="4778636"/>
            <a:ext cx="772125" cy="226814"/>
          </a:xfrm>
          <a:prstGeom prst="rect">
            <a:avLst/>
          </a:prstGeom>
          <a:noFill/>
          <a:ln>
            <a:noFill/>
          </a:ln>
        </p:spPr>
      </p:pic>
      <p:sp>
        <p:nvSpPr>
          <p:cNvPr id="4" name="Google Shape;28;p35">
            <a:extLst>
              <a:ext uri="{FF2B5EF4-FFF2-40B4-BE49-F238E27FC236}">
                <a16:creationId xmlns:a16="http://schemas.microsoft.com/office/drawing/2014/main" id="{35C56CB8-BB18-718E-2611-74CE5B6FE67C}"/>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2" name="Google Shape;156;p42">
            <a:extLst>
              <a:ext uri="{FF2B5EF4-FFF2-40B4-BE49-F238E27FC236}">
                <a16:creationId xmlns:a16="http://schemas.microsoft.com/office/drawing/2014/main" id="{58400D0D-F7DE-C9FC-9219-B51137BF419D}"/>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BE4DD480-29C7-EDC5-684C-3EDB829982AE}"/>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E3FFDB09-CC81-4F14-AE12-868B835AFAAE}"/>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9207346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ivider Slide - Gradient" preserve="1" userDrawn="1">
  <p:cSld name="1_Divider Slide - Gradient">
    <p:bg>
      <p:bgPr>
        <a:solidFill>
          <a:srgbClr val="002855"/>
        </a:solidFill>
        <a:effectLst/>
      </p:bgPr>
    </p:bg>
    <p:spTree>
      <p:nvGrpSpPr>
        <p:cNvPr id="1" name="Shape 157"/>
        <p:cNvGrpSpPr/>
        <p:nvPr/>
      </p:nvGrpSpPr>
      <p:grpSpPr>
        <a:xfrm>
          <a:off x="0" y="0"/>
          <a:ext cx="0" cy="0"/>
          <a:chOff x="0" y="0"/>
          <a:chExt cx="0" cy="0"/>
        </a:xfrm>
      </p:grpSpPr>
      <p:pic>
        <p:nvPicPr>
          <p:cNvPr id="159" name="Google Shape;159;p53" title="Blue Divider.png"/>
          <p:cNvPicPr preferRelativeResize="0"/>
          <p:nvPr/>
        </p:nvPicPr>
        <p:blipFill rotWithShape="1">
          <a:blip r:embed="rId2">
            <a:alphaModFix/>
          </a:blip>
          <a:srcRect/>
          <a:stretch/>
        </p:blipFill>
        <p:spPr>
          <a:xfrm>
            <a:off x="0" y="4639774"/>
            <a:ext cx="9144001" cy="504527"/>
          </a:xfrm>
          <a:prstGeom prst="rect">
            <a:avLst/>
          </a:prstGeom>
          <a:noFill/>
          <a:ln>
            <a:noFill/>
          </a:ln>
        </p:spPr>
      </p:pic>
      <p:sp>
        <p:nvSpPr>
          <p:cNvPr id="160" name="Google Shape;160;p53"/>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a:p>
        </p:txBody>
      </p:sp>
      <p:sp>
        <p:nvSpPr>
          <p:cNvPr id="162" name="Google Shape;162;p53"/>
          <p:cNvSpPr txBox="1">
            <a:spLocks noGrp="1"/>
          </p:cNvSpPr>
          <p:nvPr>
            <p:ph type="sldNum" idx="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bg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fld id="{00000000-1234-1234-1234-123412341234}" type="slidenum">
              <a:rPr lang="en" smtClean="0"/>
              <a:pPr/>
              <a:t>‹#›</a:t>
            </a:fld>
            <a:endParaRPr lang="en"/>
          </a:p>
        </p:txBody>
      </p:sp>
      <p:pic>
        <p:nvPicPr>
          <p:cNvPr id="165" name="Google Shape;165;p53" title="LogoWhite.png"/>
          <p:cNvPicPr preferRelativeResize="0"/>
          <p:nvPr/>
        </p:nvPicPr>
        <p:blipFill rotWithShape="1">
          <a:blip r:embed="rId3">
            <a:alphaModFix/>
          </a:blip>
          <a:srcRect/>
          <a:stretch/>
        </p:blipFill>
        <p:spPr>
          <a:xfrm>
            <a:off x="8198025" y="4778636"/>
            <a:ext cx="772125" cy="226814"/>
          </a:xfrm>
          <a:prstGeom prst="rect">
            <a:avLst/>
          </a:prstGeom>
          <a:noFill/>
          <a:ln>
            <a:noFill/>
          </a:ln>
        </p:spPr>
      </p:pic>
      <p:sp>
        <p:nvSpPr>
          <p:cNvPr id="4" name="Google Shape;28;p35">
            <a:extLst>
              <a:ext uri="{FF2B5EF4-FFF2-40B4-BE49-F238E27FC236}">
                <a16:creationId xmlns:a16="http://schemas.microsoft.com/office/drawing/2014/main" id="{35C56CB8-BB18-718E-2611-74CE5B6FE67C}"/>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2" name="Google Shape;156;p42">
            <a:extLst>
              <a:ext uri="{FF2B5EF4-FFF2-40B4-BE49-F238E27FC236}">
                <a16:creationId xmlns:a16="http://schemas.microsoft.com/office/drawing/2014/main" id="{46455AB4-CA22-D8C9-696F-4AF1E3A5C323}"/>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662E44B7-5025-4BE0-1DAA-B6523AAC7D68}"/>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00F7E6BE-0F5D-B940-2BED-21CDC749F36E}"/>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5944155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Divider Slide - Small Image Custom" preserve="1" userDrawn="1">
  <p:cSld name="Divider Slide - Small Image Custom">
    <p:spTree>
      <p:nvGrpSpPr>
        <p:cNvPr id="1" name="Shape 189"/>
        <p:cNvGrpSpPr/>
        <p:nvPr/>
      </p:nvGrpSpPr>
      <p:grpSpPr>
        <a:xfrm>
          <a:off x="0" y="0"/>
          <a:ext cx="0" cy="0"/>
          <a:chOff x="0" y="0"/>
          <a:chExt cx="0" cy="0"/>
        </a:xfrm>
      </p:grpSpPr>
      <p:pic>
        <p:nvPicPr>
          <p:cNvPr id="2" name="Google Shape;6;p33" title="Basic Page.png">
            <a:extLst>
              <a:ext uri="{FF2B5EF4-FFF2-40B4-BE49-F238E27FC236}">
                <a16:creationId xmlns:a16="http://schemas.microsoft.com/office/drawing/2014/main" id="{D385F23D-2F46-FDB0-91A9-B6FC3575C11F}"/>
              </a:ext>
            </a:extLst>
          </p:cNvPr>
          <p:cNvPicPr preferRelativeResize="0"/>
          <p:nvPr userDrawn="1"/>
        </p:nvPicPr>
        <p:blipFill rotWithShape="1">
          <a:blip r:embed="rId2">
            <a:alphaModFix/>
          </a:blip>
          <a:srcRect/>
          <a:stretch/>
        </p:blipFill>
        <p:spPr>
          <a:xfrm>
            <a:off x="-10" y="4635123"/>
            <a:ext cx="9144003" cy="504527"/>
          </a:xfrm>
          <a:prstGeom prst="rect">
            <a:avLst/>
          </a:prstGeom>
          <a:noFill/>
          <a:ln>
            <a:noFill/>
          </a:ln>
        </p:spPr>
      </p:pic>
      <p:sp>
        <p:nvSpPr>
          <p:cNvPr id="4" name="Google Shape;28;p35">
            <a:extLst>
              <a:ext uri="{FF2B5EF4-FFF2-40B4-BE49-F238E27FC236}">
                <a16:creationId xmlns:a16="http://schemas.microsoft.com/office/drawing/2014/main" id="{9D2CECE2-92B8-E200-9753-9D6F3ECC6394}"/>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90" name="Google Shape;190;p43"/>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96" name="Google Shape;196;p43" title="LogoBlue.png"/>
          <p:cNvPicPr preferRelativeResize="0"/>
          <p:nvPr/>
        </p:nvPicPr>
        <p:blipFill rotWithShape="1">
          <a:blip r:embed="rId3">
            <a:alphaModFix/>
          </a:blip>
          <a:srcRect/>
          <a:stretch/>
        </p:blipFill>
        <p:spPr>
          <a:xfrm>
            <a:off x="8198025" y="4779575"/>
            <a:ext cx="772125" cy="226825"/>
          </a:xfrm>
          <a:prstGeom prst="rect">
            <a:avLst/>
          </a:prstGeom>
          <a:noFill/>
          <a:ln>
            <a:noFill/>
          </a:ln>
        </p:spPr>
      </p:pic>
      <p:sp>
        <p:nvSpPr>
          <p:cNvPr id="5" name="Text Placeholder 2">
            <a:extLst>
              <a:ext uri="{FF2B5EF4-FFF2-40B4-BE49-F238E27FC236}">
                <a16:creationId xmlns:a16="http://schemas.microsoft.com/office/drawing/2014/main" id="{6DC3F4FE-723F-024F-D5D4-F651014BD4E3}"/>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
        <p:nvSpPr>
          <p:cNvPr id="14" name="Google Shape;156;p42">
            <a:extLst>
              <a:ext uri="{FF2B5EF4-FFF2-40B4-BE49-F238E27FC236}">
                <a16:creationId xmlns:a16="http://schemas.microsoft.com/office/drawing/2014/main" id="{AB1F89D4-479A-2F9F-17D1-581ACEFD176E}"/>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pic>
        <p:nvPicPr>
          <p:cNvPr id="17" name="Picture 21">
            <a:extLst>
              <a:ext uri="{FF2B5EF4-FFF2-40B4-BE49-F238E27FC236}">
                <a16:creationId xmlns:a16="http://schemas.microsoft.com/office/drawing/2014/main" id="{A5FB36FD-5C5F-EDAF-520D-20743358F360}"/>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4013410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Content Placeholder 13">
            <a:extLst>
              <a:ext uri="{FF2B5EF4-FFF2-40B4-BE49-F238E27FC236}">
                <a16:creationId xmlns:a16="http://schemas.microsoft.com/office/drawing/2014/main" id="{60863768-E63A-0337-5731-61A0139EAD48}"/>
              </a:ext>
            </a:extLst>
          </p:cNvPr>
          <p:cNvPicPr>
            <a:picLocks noChangeAspect="1"/>
          </p:cNvPicPr>
          <p:nvPr userDrawn="1"/>
        </p:nvPicPr>
        <p:blipFill>
          <a:blip r:embed="rId2"/>
          <a:srcRect l="1351" r="31081"/>
          <a:stretch>
            <a:fillRect/>
          </a:stretch>
        </p:blipFill>
        <p:spPr>
          <a:xfrm>
            <a:off x="4572000" y="738116"/>
            <a:ext cx="4572000" cy="4132881"/>
          </a:xfrm>
          <a:prstGeom prst="rect">
            <a:avLst/>
          </a:prstGeom>
        </p:spPr>
      </p:pic>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698184617"/>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4" name="Picture 3">
            <a:extLst>
              <a:ext uri="{FF2B5EF4-FFF2-40B4-BE49-F238E27FC236}">
                <a16:creationId xmlns:a16="http://schemas.microsoft.com/office/drawing/2014/main" id="{E4D911DF-E526-68DA-5116-79A53AE79F78}"/>
              </a:ext>
            </a:extLst>
          </p:cNvPr>
          <p:cNvPicPr>
            <a:picLocks noChangeAspect="1"/>
          </p:cNvPicPr>
          <p:nvPr userDrawn="1"/>
        </p:nvPicPr>
        <p:blipFill>
          <a:blip r:embed="rId2"/>
          <a:srcRect l="22500" t="11666" r="36500" b="11666"/>
          <a:stretch>
            <a:fillRect/>
          </a:stretch>
        </p:blipFill>
        <p:spPr>
          <a:xfrm>
            <a:off x="5395088" y="674651"/>
            <a:ext cx="3749039" cy="4206269"/>
          </a:xfrm>
          <a:prstGeom prst="roundRect">
            <a:avLst>
              <a:gd name="adj" fmla="val 0"/>
            </a:avLst>
          </a:prstGeom>
        </p:spPr>
      </p:pic>
      <p:sp>
        <p:nvSpPr>
          <p:cNvPr id="5" name="Rectangle 4">
            <a:extLst>
              <a:ext uri="{FF2B5EF4-FFF2-40B4-BE49-F238E27FC236}">
                <a16:creationId xmlns:a16="http://schemas.microsoft.com/office/drawing/2014/main" id="{C1D89B8E-37C4-1928-996F-C9D2C29A9E40}"/>
              </a:ext>
            </a:extLst>
          </p:cNvPr>
          <p:cNvSpPr/>
          <p:nvPr userDrawn="1"/>
        </p:nvSpPr>
        <p:spPr>
          <a:xfrm>
            <a:off x="5336738" y="674651"/>
            <a:ext cx="2480225" cy="4206269"/>
          </a:xfrm>
          <a:prstGeom prst="rect">
            <a:avLst/>
          </a:prstGeom>
          <a:gradFill>
            <a:gsLst>
              <a:gs pos="44000">
                <a:srgbClr val="FFFFFF">
                  <a:alpha val="87695"/>
                </a:srgbClr>
              </a:gs>
              <a:gs pos="0">
                <a:schemeClr val="bg1"/>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31647665"/>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4" name="Picture 3">
            <a:extLst>
              <a:ext uri="{FF2B5EF4-FFF2-40B4-BE49-F238E27FC236}">
                <a16:creationId xmlns:a16="http://schemas.microsoft.com/office/drawing/2014/main" id="{E4D911DF-E526-68DA-5116-79A53AE79F78}"/>
              </a:ext>
            </a:extLst>
          </p:cNvPr>
          <p:cNvPicPr>
            <a:picLocks noChangeAspect="1"/>
          </p:cNvPicPr>
          <p:nvPr userDrawn="1"/>
        </p:nvPicPr>
        <p:blipFill>
          <a:blip r:embed="rId2"/>
          <a:srcRect l="18817" r="31046"/>
          <a:stretch>
            <a:fillRect/>
          </a:stretch>
        </p:blipFill>
        <p:spPr>
          <a:xfrm>
            <a:off x="5395088" y="674651"/>
            <a:ext cx="3749039" cy="4206269"/>
          </a:xfrm>
          <a:prstGeom prst="roundRect">
            <a:avLst>
              <a:gd name="adj" fmla="val 0"/>
            </a:avLst>
          </a:prstGeom>
        </p:spPr>
      </p:pic>
      <p:sp>
        <p:nvSpPr>
          <p:cNvPr id="5" name="Rectangle 4">
            <a:extLst>
              <a:ext uri="{FF2B5EF4-FFF2-40B4-BE49-F238E27FC236}">
                <a16:creationId xmlns:a16="http://schemas.microsoft.com/office/drawing/2014/main" id="{C1D89B8E-37C4-1928-996F-C9D2C29A9E40}"/>
              </a:ext>
            </a:extLst>
          </p:cNvPr>
          <p:cNvSpPr/>
          <p:nvPr userDrawn="1"/>
        </p:nvSpPr>
        <p:spPr>
          <a:xfrm>
            <a:off x="5336738" y="674651"/>
            <a:ext cx="2480225" cy="4206269"/>
          </a:xfrm>
          <a:prstGeom prst="rect">
            <a:avLst/>
          </a:prstGeom>
          <a:gradFill>
            <a:gsLst>
              <a:gs pos="44000">
                <a:srgbClr val="FFFFFF">
                  <a:alpha val="87695"/>
                </a:srgbClr>
              </a:gs>
              <a:gs pos="0">
                <a:schemeClr val="bg1"/>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1450778614"/>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4" name="Picture 3">
            <a:extLst>
              <a:ext uri="{FF2B5EF4-FFF2-40B4-BE49-F238E27FC236}">
                <a16:creationId xmlns:a16="http://schemas.microsoft.com/office/drawing/2014/main" id="{E4D911DF-E526-68DA-5116-79A53AE79F78}"/>
              </a:ext>
            </a:extLst>
          </p:cNvPr>
          <p:cNvPicPr>
            <a:picLocks noChangeAspect="1"/>
          </p:cNvPicPr>
          <p:nvPr userDrawn="1"/>
        </p:nvPicPr>
        <p:blipFill>
          <a:blip r:embed="rId2"/>
          <a:srcRect l="15892" r="36703"/>
          <a:stretch>
            <a:fillRect/>
          </a:stretch>
        </p:blipFill>
        <p:spPr>
          <a:xfrm>
            <a:off x="5395088" y="674651"/>
            <a:ext cx="3749039" cy="4206269"/>
          </a:xfrm>
          <a:prstGeom prst="roundRect">
            <a:avLst>
              <a:gd name="adj" fmla="val 0"/>
            </a:avLst>
          </a:prstGeom>
        </p:spPr>
      </p:pic>
      <p:sp>
        <p:nvSpPr>
          <p:cNvPr id="5" name="Rectangle 4">
            <a:extLst>
              <a:ext uri="{FF2B5EF4-FFF2-40B4-BE49-F238E27FC236}">
                <a16:creationId xmlns:a16="http://schemas.microsoft.com/office/drawing/2014/main" id="{C1D89B8E-37C4-1928-996F-C9D2C29A9E40}"/>
              </a:ext>
            </a:extLst>
          </p:cNvPr>
          <p:cNvSpPr/>
          <p:nvPr userDrawn="1"/>
        </p:nvSpPr>
        <p:spPr>
          <a:xfrm>
            <a:off x="5336738" y="674651"/>
            <a:ext cx="2480225" cy="4206269"/>
          </a:xfrm>
          <a:prstGeom prst="rect">
            <a:avLst/>
          </a:prstGeom>
          <a:gradFill>
            <a:gsLst>
              <a:gs pos="44000">
                <a:srgbClr val="FFFFFF">
                  <a:alpha val="87695"/>
                </a:srgbClr>
              </a:gs>
              <a:gs pos="0">
                <a:schemeClr val="bg1"/>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4143578496"/>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Content Placeholder 13">
            <a:extLst>
              <a:ext uri="{FF2B5EF4-FFF2-40B4-BE49-F238E27FC236}">
                <a16:creationId xmlns:a16="http://schemas.microsoft.com/office/drawing/2014/main" id="{60863768-E63A-0337-5731-61A0139EAD48}"/>
              </a:ext>
            </a:extLst>
          </p:cNvPr>
          <p:cNvPicPr>
            <a:picLocks noChangeAspect="1"/>
          </p:cNvPicPr>
          <p:nvPr userDrawn="1"/>
        </p:nvPicPr>
        <p:blipFill>
          <a:blip r:embed="rId2"/>
          <a:srcRect l="50485" r="33061"/>
          <a:stretch>
            <a:fillRect/>
          </a:stretch>
        </p:blipFill>
        <p:spPr>
          <a:xfrm>
            <a:off x="7935132" y="738116"/>
            <a:ext cx="1208868" cy="4132881"/>
          </a:xfrm>
          <a:prstGeom prst="rect">
            <a:avLst/>
          </a:prstGeom>
        </p:spPr>
      </p:pic>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1192641403"/>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154656980"/>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2" name="Rectangle 1">
            <a:extLst>
              <a:ext uri="{FF2B5EF4-FFF2-40B4-BE49-F238E27FC236}">
                <a16:creationId xmlns:a16="http://schemas.microsoft.com/office/drawing/2014/main" id="{657F9843-A25C-10A7-0FD0-96F488FB1AC2}"/>
              </a:ext>
            </a:extLst>
          </p:cNvPr>
          <p:cNvSpPr/>
          <p:nvPr userDrawn="1"/>
        </p:nvSpPr>
        <p:spPr>
          <a:xfrm>
            <a:off x="1931" y="1220966"/>
            <a:ext cx="4572000" cy="3922534"/>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611237650"/>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2" name="Rectangle 1">
            <a:extLst>
              <a:ext uri="{FF2B5EF4-FFF2-40B4-BE49-F238E27FC236}">
                <a16:creationId xmlns:a16="http://schemas.microsoft.com/office/drawing/2014/main" id="{657F9843-A25C-10A7-0FD0-96F488FB1AC2}"/>
              </a:ext>
            </a:extLst>
          </p:cNvPr>
          <p:cNvSpPr/>
          <p:nvPr userDrawn="1"/>
        </p:nvSpPr>
        <p:spPr>
          <a:xfrm>
            <a:off x="4572000" y="1220966"/>
            <a:ext cx="4572000" cy="3922534"/>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914097017"/>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5" name="Rectangle 4">
            <a:extLst>
              <a:ext uri="{FF2B5EF4-FFF2-40B4-BE49-F238E27FC236}">
                <a16:creationId xmlns:a16="http://schemas.microsoft.com/office/drawing/2014/main" id="{82C70604-669F-B3F5-636D-09AC92359318}"/>
              </a:ext>
            </a:extLst>
          </p:cNvPr>
          <p:cNvSpPr/>
          <p:nvPr userDrawn="1"/>
        </p:nvSpPr>
        <p:spPr>
          <a:xfrm>
            <a:off x="1867" y="2119616"/>
            <a:ext cx="4572127" cy="2878673"/>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287683599"/>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
        <p:nvSpPr>
          <p:cNvPr id="7" name="Rectangle 6">
            <a:extLst>
              <a:ext uri="{FF2B5EF4-FFF2-40B4-BE49-F238E27FC236}">
                <a16:creationId xmlns:a16="http://schemas.microsoft.com/office/drawing/2014/main" id="{382E4357-0B59-A5FC-BAAD-4BBA8618465B}"/>
              </a:ext>
            </a:extLst>
          </p:cNvPr>
          <p:cNvSpPr/>
          <p:nvPr userDrawn="1"/>
        </p:nvSpPr>
        <p:spPr>
          <a:xfrm>
            <a:off x="2153913" y="1220966"/>
            <a:ext cx="6990080" cy="3647917"/>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Tree>
    <p:extLst>
      <p:ext uri="{BB962C8B-B14F-4D97-AF65-F5344CB8AC3E}">
        <p14:creationId xmlns:p14="http://schemas.microsoft.com/office/powerpoint/2010/main" val="3807581991"/>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4" name="Rectangle 3">
            <a:extLst>
              <a:ext uri="{FF2B5EF4-FFF2-40B4-BE49-F238E27FC236}">
                <a16:creationId xmlns:a16="http://schemas.microsoft.com/office/drawing/2014/main" id="{60C6A691-1BAA-34CC-8F91-A2F143CBD61A}"/>
              </a:ext>
            </a:extLst>
          </p:cNvPr>
          <p:cNvSpPr/>
          <p:nvPr userDrawn="1"/>
        </p:nvSpPr>
        <p:spPr>
          <a:xfrm>
            <a:off x="0" y="145211"/>
            <a:ext cx="4572000" cy="4998289"/>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 name="Rectangle 1">
            <a:extLst>
              <a:ext uri="{FF2B5EF4-FFF2-40B4-BE49-F238E27FC236}">
                <a16:creationId xmlns:a16="http://schemas.microsoft.com/office/drawing/2014/main" id="{657F9843-A25C-10A7-0FD0-96F488FB1AC2}"/>
              </a:ext>
            </a:extLst>
          </p:cNvPr>
          <p:cNvSpPr/>
          <p:nvPr userDrawn="1"/>
        </p:nvSpPr>
        <p:spPr>
          <a:xfrm>
            <a:off x="4572000" y="606966"/>
            <a:ext cx="4572000" cy="4536534"/>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634037276"/>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2" name="Rectangle 1">
            <a:extLst>
              <a:ext uri="{FF2B5EF4-FFF2-40B4-BE49-F238E27FC236}">
                <a16:creationId xmlns:a16="http://schemas.microsoft.com/office/drawing/2014/main" id="{657F9843-A25C-10A7-0FD0-96F488FB1AC2}"/>
              </a:ext>
            </a:extLst>
          </p:cNvPr>
          <p:cNvSpPr/>
          <p:nvPr userDrawn="1"/>
        </p:nvSpPr>
        <p:spPr>
          <a:xfrm>
            <a:off x="4572000" y="314960"/>
            <a:ext cx="4572000" cy="4828540"/>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4226902169"/>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4" name="Rectangle 3">
            <a:extLst>
              <a:ext uri="{FF2B5EF4-FFF2-40B4-BE49-F238E27FC236}">
                <a16:creationId xmlns:a16="http://schemas.microsoft.com/office/drawing/2014/main" id="{A31724CC-3485-8592-3A3F-EA18ABA13A7B}"/>
              </a:ext>
            </a:extLst>
          </p:cNvPr>
          <p:cNvSpPr/>
          <p:nvPr userDrawn="1"/>
        </p:nvSpPr>
        <p:spPr>
          <a:xfrm>
            <a:off x="1931" y="68155"/>
            <a:ext cx="4572000" cy="5086363"/>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935047881"/>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mt="85000"/>
          </a:blip>
          <a:srcRect l="-2288" r="39542"/>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563587572"/>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blip>
          <a:srcRect l="3864" r="33391"/>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764122670"/>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blip>
          <a:srcRect l="-1058" r="38312"/>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74790415"/>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blip>
          <a:srcRect l="6707" r="31098"/>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465015289"/>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088483044"/>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 Multi Images - People &amp; Tech" userDrawn="1">
  <p:cSld name="1_Title Slide - Multi Images - People &amp; Tech">
    <p:spTree>
      <p:nvGrpSpPr>
        <p:cNvPr id="1" name="Shape 13"/>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34C3B3E-5B5C-BC85-58CE-9900E500B79F}"/>
              </a:ext>
            </a:extLst>
          </p:cNvPr>
          <p:cNvSpPr>
            <a:spLocks noGrp="1"/>
          </p:cNvSpPr>
          <p:nvPr>
            <p:ph type="pic" sz="quarter" idx="15"/>
          </p:nvPr>
        </p:nvSpPr>
        <p:spPr>
          <a:xfrm>
            <a:off x="4572000" y="739775"/>
            <a:ext cx="4572000" cy="4367213"/>
          </a:xfrm>
          <a:prstGeom prst="rect">
            <a:avLst/>
          </a:prstGeom>
        </p:spPr>
        <p:txBody>
          <a:bodyPr/>
          <a:lstStyle/>
          <a:p>
            <a:endParaRPr lang="en-US"/>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
        <p:nvSpPr>
          <p:cNvPr id="8" name="Text Placeholder 7">
            <a:extLst>
              <a:ext uri="{FF2B5EF4-FFF2-40B4-BE49-F238E27FC236}">
                <a16:creationId xmlns:a16="http://schemas.microsoft.com/office/drawing/2014/main" id="{4DD987E5-B6C8-C871-7F47-03D14F60233A}"/>
              </a:ext>
            </a:extLst>
          </p:cNvPr>
          <p:cNvSpPr>
            <a:spLocks noGrp="1"/>
          </p:cNvSpPr>
          <p:nvPr>
            <p:ph type="body" sz="quarter" idx="16"/>
          </p:nvPr>
        </p:nvSpPr>
        <p:spPr>
          <a:xfrm>
            <a:off x="341313" y="992188"/>
            <a:ext cx="4005262" cy="3655394"/>
          </a:xfrm>
          <a:prstGeom prst="rect">
            <a:avLst/>
          </a:prstGeo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04941964"/>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 Large Image - Tech B" preserve="1" userDrawn="1">
  <p:cSld name="Title Slide - Large Image - Tech B">
    <p:spTree>
      <p:nvGrpSpPr>
        <p:cNvPr id="1" name="Shape 131"/>
        <p:cNvGrpSpPr/>
        <p:nvPr/>
      </p:nvGrpSpPr>
      <p:grpSpPr>
        <a:xfrm>
          <a:off x="0" y="0"/>
          <a:ext cx="0" cy="0"/>
          <a:chOff x="0" y="0"/>
          <a:chExt cx="0" cy="0"/>
        </a:xfrm>
      </p:grpSpPr>
      <p:pic>
        <p:nvPicPr>
          <p:cNvPr id="132" name="Google Shape;132;p41"/>
          <p:cNvPicPr preferRelativeResize="0"/>
          <p:nvPr/>
        </p:nvPicPr>
        <p:blipFill>
          <a:blip r:embed="rId2">
            <a:alphaModFix/>
          </a:blip>
          <a:srcRect/>
          <a:stretch/>
        </p:blipFill>
        <p:spPr>
          <a:xfrm>
            <a:off x="-11" y="0"/>
            <a:ext cx="9144004" cy="5143500"/>
          </a:xfrm>
          <a:prstGeom prst="rect">
            <a:avLst/>
          </a:prstGeom>
          <a:noFill/>
          <a:ln>
            <a:noFill/>
          </a:ln>
        </p:spPr>
      </p:pic>
      <p:sp>
        <p:nvSpPr>
          <p:cNvPr id="2" name="Google Shape;21;p35">
            <a:extLst>
              <a:ext uri="{FF2B5EF4-FFF2-40B4-BE49-F238E27FC236}">
                <a16:creationId xmlns:a16="http://schemas.microsoft.com/office/drawing/2014/main" id="{D374FCCF-6146-9D9F-E348-5C84770F210F}"/>
              </a:ext>
            </a:extLst>
          </p:cNvPr>
          <p:cNvSpPr/>
          <p:nvPr userDrawn="1"/>
        </p:nvSpPr>
        <p:spPr>
          <a:xfrm>
            <a:off x="380475" y="382075"/>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3" name="Google Shape;23;p35" title="Logo.png">
            <a:extLst>
              <a:ext uri="{FF2B5EF4-FFF2-40B4-BE49-F238E27FC236}">
                <a16:creationId xmlns:a16="http://schemas.microsoft.com/office/drawing/2014/main" id="{C7119B7F-5B0B-B5B1-15C2-39B51FE42B78}"/>
              </a:ext>
            </a:extLst>
          </p:cNvPr>
          <p:cNvPicPr preferRelativeResize="0"/>
          <p:nvPr userDrawn="1"/>
        </p:nvPicPr>
        <p:blipFill rotWithShape="1">
          <a:blip r:embed="rId3">
            <a:alphaModFix/>
          </a:blip>
          <a:srcRect/>
          <a:stretch/>
        </p:blipFill>
        <p:spPr>
          <a:xfrm>
            <a:off x="647675" y="655375"/>
            <a:ext cx="1107675" cy="622025"/>
          </a:xfrm>
          <a:prstGeom prst="rect">
            <a:avLst/>
          </a:prstGeom>
          <a:noFill/>
          <a:ln>
            <a:noFill/>
          </a:ln>
        </p:spPr>
      </p:pic>
      <p:sp>
        <p:nvSpPr>
          <p:cNvPr id="48" name="Google Shape;29;p35">
            <a:extLst>
              <a:ext uri="{FF2B5EF4-FFF2-40B4-BE49-F238E27FC236}">
                <a16:creationId xmlns:a16="http://schemas.microsoft.com/office/drawing/2014/main" id="{08239526-E87F-C366-6606-B435DC4E7F55}"/>
              </a:ext>
            </a:extLst>
          </p:cNvPr>
          <p:cNvSpPr txBox="1">
            <a:spLocks noGrp="1"/>
          </p:cNvSpPr>
          <p:nvPr>
            <p:ph type="title"/>
          </p:nvPr>
        </p:nvSpPr>
        <p:spPr>
          <a:xfrm>
            <a:off x="548700" y="1693700"/>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49" name="Google Shape;30;p35">
            <a:extLst>
              <a:ext uri="{FF2B5EF4-FFF2-40B4-BE49-F238E27FC236}">
                <a16:creationId xmlns:a16="http://schemas.microsoft.com/office/drawing/2014/main" id="{A624A519-BF39-8071-CC75-D246EFAA01CD}"/>
              </a:ext>
            </a:extLst>
          </p:cNvPr>
          <p:cNvSpPr txBox="1">
            <a:spLocks noGrp="1"/>
          </p:cNvSpPr>
          <p:nvPr>
            <p:ph type="subTitle" idx="1"/>
          </p:nvPr>
        </p:nvSpPr>
        <p:spPr>
          <a:xfrm>
            <a:off x="548700" y="2933625"/>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pic>
        <p:nvPicPr>
          <p:cNvPr id="4" name="Picture 21">
            <a:extLst>
              <a:ext uri="{FF2B5EF4-FFF2-40B4-BE49-F238E27FC236}">
                <a16:creationId xmlns:a16="http://schemas.microsoft.com/office/drawing/2014/main" id="{E213ABCE-7B5A-BA45-AED9-3C18B1BB8444}"/>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3073439" y="563682"/>
            <a:ext cx="1757259" cy="805410"/>
          </a:xfrm>
          <a:prstGeom prst="rect">
            <a:avLst/>
          </a:prstGeom>
        </p:spPr>
      </p:pic>
    </p:spTree>
    <p:extLst>
      <p:ext uri="{BB962C8B-B14F-4D97-AF65-F5344CB8AC3E}">
        <p14:creationId xmlns:p14="http://schemas.microsoft.com/office/powerpoint/2010/main" val="29117998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 Large Image - Tech B" preserve="1" userDrawn="1">
  <p:cSld name="1_Title Slide - Large Image - Tech B">
    <p:spTree>
      <p:nvGrpSpPr>
        <p:cNvPr id="1" name="Shape 131"/>
        <p:cNvGrpSpPr/>
        <p:nvPr/>
      </p:nvGrpSpPr>
      <p:grpSpPr>
        <a:xfrm>
          <a:off x="0" y="0"/>
          <a:ext cx="0" cy="0"/>
          <a:chOff x="0" y="0"/>
          <a:chExt cx="0" cy="0"/>
        </a:xfrm>
      </p:grpSpPr>
      <p:pic>
        <p:nvPicPr>
          <p:cNvPr id="132" name="Google Shape;132;p41"/>
          <p:cNvPicPr preferRelativeResize="0"/>
          <p:nvPr/>
        </p:nvPicPr>
        <p:blipFill>
          <a:blip r:embed="rId2">
            <a:alphaModFix/>
          </a:blip>
          <a:srcRect/>
          <a:stretch/>
        </p:blipFill>
        <p:spPr>
          <a:xfrm>
            <a:off x="-4" y="0"/>
            <a:ext cx="9144004" cy="5143500"/>
          </a:xfrm>
          <a:prstGeom prst="rect">
            <a:avLst/>
          </a:prstGeom>
          <a:noFill/>
          <a:ln>
            <a:noFill/>
          </a:ln>
        </p:spPr>
      </p:pic>
      <p:sp>
        <p:nvSpPr>
          <p:cNvPr id="2" name="Google Shape;21;p35">
            <a:extLst>
              <a:ext uri="{FF2B5EF4-FFF2-40B4-BE49-F238E27FC236}">
                <a16:creationId xmlns:a16="http://schemas.microsoft.com/office/drawing/2014/main" id="{D374FCCF-6146-9D9F-E348-5C84770F210F}"/>
              </a:ext>
            </a:extLst>
          </p:cNvPr>
          <p:cNvSpPr/>
          <p:nvPr userDrawn="1"/>
        </p:nvSpPr>
        <p:spPr>
          <a:xfrm>
            <a:off x="380475" y="382075"/>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3" name="Google Shape;23;p35" title="Logo.png">
            <a:extLst>
              <a:ext uri="{FF2B5EF4-FFF2-40B4-BE49-F238E27FC236}">
                <a16:creationId xmlns:a16="http://schemas.microsoft.com/office/drawing/2014/main" id="{C7119B7F-5B0B-B5B1-15C2-39B51FE42B78}"/>
              </a:ext>
            </a:extLst>
          </p:cNvPr>
          <p:cNvPicPr preferRelativeResize="0"/>
          <p:nvPr userDrawn="1"/>
        </p:nvPicPr>
        <p:blipFill rotWithShape="1">
          <a:blip r:embed="rId3">
            <a:alphaModFix/>
          </a:blip>
          <a:srcRect/>
          <a:stretch/>
        </p:blipFill>
        <p:spPr>
          <a:xfrm>
            <a:off x="647675" y="655375"/>
            <a:ext cx="1107675" cy="622025"/>
          </a:xfrm>
          <a:prstGeom prst="rect">
            <a:avLst/>
          </a:prstGeom>
          <a:noFill/>
          <a:ln>
            <a:noFill/>
          </a:ln>
        </p:spPr>
      </p:pic>
      <p:grpSp>
        <p:nvGrpSpPr>
          <p:cNvPr id="7" name="Group 6">
            <a:extLst>
              <a:ext uri="{FF2B5EF4-FFF2-40B4-BE49-F238E27FC236}">
                <a16:creationId xmlns:a16="http://schemas.microsoft.com/office/drawing/2014/main" id="{84550EA5-9ED5-027E-7CBE-70DF2E5B1569}"/>
              </a:ext>
            </a:extLst>
          </p:cNvPr>
          <p:cNvGrpSpPr/>
          <p:nvPr userDrawn="1"/>
        </p:nvGrpSpPr>
        <p:grpSpPr>
          <a:xfrm>
            <a:off x="3154017" y="659714"/>
            <a:ext cx="1549229" cy="601786"/>
            <a:chOff x="3059529" y="615289"/>
            <a:chExt cx="1740094" cy="675926"/>
          </a:xfrm>
        </p:grpSpPr>
        <p:grpSp>
          <p:nvGrpSpPr>
            <p:cNvPr id="8" name="Picture 21">
              <a:extLst>
                <a:ext uri="{FF2B5EF4-FFF2-40B4-BE49-F238E27FC236}">
                  <a16:creationId xmlns:a16="http://schemas.microsoft.com/office/drawing/2014/main" id="{703F2506-5B46-D5A3-D223-98C770FA8EB8}"/>
                </a:ext>
              </a:extLst>
            </p:cNvPr>
            <p:cNvGrpSpPr/>
            <p:nvPr/>
          </p:nvGrpSpPr>
          <p:grpSpPr>
            <a:xfrm>
              <a:off x="3069835" y="615289"/>
              <a:ext cx="913754" cy="180279"/>
              <a:chOff x="3069835" y="615289"/>
              <a:chExt cx="913754" cy="180279"/>
            </a:xfrm>
            <a:solidFill>
              <a:srgbClr val="00639D"/>
            </a:solidFill>
          </p:grpSpPr>
          <p:sp>
            <p:nvSpPr>
              <p:cNvPr id="34" name="Freeform 33">
                <a:extLst>
                  <a:ext uri="{FF2B5EF4-FFF2-40B4-BE49-F238E27FC236}">
                    <a16:creationId xmlns:a16="http://schemas.microsoft.com/office/drawing/2014/main" id="{EA907D86-B520-EC16-8B25-CFACFA3D20A7}"/>
                  </a:ext>
                </a:extLst>
              </p:cNvPr>
              <p:cNvSpPr/>
              <p:nvPr/>
            </p:nvSpPr>
            <p:spPr>
              <a:xfrm>
                <a:off x="3069835" y="630642"/>
                <a:ext cx="33277" cy="122580"/>
              </a:xfrm>
              <a:custGeom>
                <a:avLst/>
                <a:gdLst>
                  <a:gd name="csX0" fmla="*/ 32408 w 33277"/>
                  <a:gd name="csY0" fmla="*/ 122085 h 122580"/>
                  <a:gd name="csX1" fmla="*/ 18253 w 33277"/>
                  <a:gd name="csY1" fmla="*/ 122085 h 122580"/>
                  <a:gd name="csX2" fmla="*/ 1614 w 33277"/>
                  <a:gd name="csY2" fmla="*/ 122580 h 122580"/>
                  <a:gd name="csX3" fmla="*/ 745 w 33277"/>
                  <a:gd name="csY3" fmla="*/ 121590 h 122580"/>
                  <a:gd name="csX4" fmla="*/ 1614 w 33277"/>
                  <a:gd name="csY4" fmla="*/ 73672 h 122580"/>
                  <a:gd name="csX5" fmla="*/ 1614 w 33277"/>
                  <a:gd name="csY5" fmla="*/ 61662 h 122580"/>
                  <a:gd name="csX6" fmla="*/ 0 w 33277"/>
                  <a:gd name="csY6" fmla="*/ 1486 h 122580"/>
                  <a:gd name="csX7" fmla="*/ 869 w 33277"/>
                  <a:gd name="csY7" fmla="*/ 495 h 122580"/>
                  <a:gd name="csX8" fmla="*/ 12789 w 33277"/>
                  <a:gd name="csY8" fmla="*/ 495 h 122580"/>
                  <a:gd name="csX9" fmla="*/ 32160 w 33277"/>
                  <a:gd name="csY9" fmla="*/ 0 h 122580"/>
                  <a:gd name="csX10" fmla="*/ 32905 w 33277"/>
                  <a:gd name="csY10" fmla="*/ 991 h 122580"/>
                  <a:gd name="csX11" fmla="*/ 32035 w 33277"/>
                  <a:gd name="csY11" fmla="*/ 72186 h 122580"/>
                  <a:gd name="csX12" fmla="*/ 33277 w 33277"/>
                  <a:gd name="csY12" fmla="*/ 121218 h 122580"/>
                  <a:gd name="csX13" fmla="*/ 32408 w 33277"/>
                  <a:gd name="csY13" fmla="*/ 122209 h 1225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77" h="122580">
                    <a:moveTo>
                      <a:pt x="32408" y="122085"/>
                    </a:moveTo>
                    <a:lnTo>
                      <a:pt x="18253" y="122085"/>
                    </a:lnTo>
                    <a:cubicBezTo>
                      <a:pt x="15024" y="122085"/>
                      <a:pt x="1614" y="122580"/>
                      <a:pt x="1614" y="122580"/>
                    </a:cubicBezTo>
                    <a:lnTo>
                      <a:pt x="745" y="121590"/>
                    </a:lnTo>
                    <a:cubicBezTo>
                      <a:pt x="1242" y="105617"/>
                      <a:pt x="1614" y="89645"/>
                      <a:pt x="1614" y="73672"/>
                    </a:cubicBezTo>
                    <a:lnTo>
                      <a:pt x="1614" y="61662"/>
                    </a:lnTo>
                    <a:cubicBezTo>
                      <a:pt x="1614" y="41603"/>
                      <a:pt x="1490" y="21421"/>
                      <a:pt x="0" y="1486"/>
                    </a:cubicBezTo>
                    <a:lnTo>
                      <a:pt x="869" y="495"/>
                    </a:lnTo>
                    <a:lnTo>
                      <a:pt x="12789" y="495"/>
                    </a:lnTo>
                    <a:cubicBezTo>
                      <a:pt x="18501" y="495"/>
                      <a:pt x="28559" y="124"/>
                      <a:pt x="32160" y="0"/>
                    </a:cubicBezTo>
                    <a:lnTo>
                      <a:pt x="32905" y="991"/>
                    </a:lnTo>
                    <a:cubicBezTo>
                      <a:pt x="32408" y="24640"/>
                      <a:pt x="32035" y="48413"/>
                      <a:pt x="32035" y="72186"/>
                    </a:cubicBezTo>
                    <a:cubicBezTo>
                      <a:pt x="32035" y="88530"/>
                      <a:pt x="32408" y="104998"/>
                      <a:pt x="33277" y="121218"/>
                    </a:cubicBezTo>
                    <a:lnTo>
                      <a:pt x="32408" y="122209"/>
                    </a:lnTo>
                    <a:close/>
                  </a:path>
                </a:pathLst>
              </a:custGeom>
              <a:solidFill>
                <a:srgbClr val="00639D"/>
              </a:solidFill>
              <a:ln w="12365" cap="flat">
                <a:noFill/>
                <a:prstDash val="solid"/>
                <a:miter/>
              </a:ln>
            </p:spPr>
            <p:txBody>
              <a:bodyPr/>
              <a:lstStyle/>
              <a:p>
                <a:endParaRPr lang="en-US"/>
              </a:p>
            </p:txBody>
          </p:sp>
          <p:sp>
            <p:nvSpPr>
              <p:cNvPr id="35" name="Freeform 34">
                <a:extLst>
                  <a:ext uri="{FF2B5EF4-FFF2-40B4-BE49-F238E27FC236}">
                    <a16:creationId xmlns:a16="http://schemas.microsoft.com/office/drawing/2014/main" id="{D987AB16-E7D2-3675-A953-EE9651F9AF0C}"/>
                  </a:ext>
                </a:extLst>
              </p:cNvPr>
              <p:cNvSpPr/>
              <p:nvPr/>
            </p:nvSpPr>
            <p:spPr>
              <a:xfrm>
                <a:off x="3127946"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3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3"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36" name="Freeform 35">
                <a:extLst>
                  <a:ext uri="{FF2B5EF4-FFF2-40B4-BE49-F238E27FC236}">
                    <a16:creationId xmlns:a16="http://schemas.microsoft.com/office/drawing/2014/main" id="{C64A6229-82D4-2308-6DEF-D6DE87F2740B}"/>
                  </a:ext>
                </a:extLst>
              </p:cNvPr>
              <p:cNvSpPr/>
              <p:nvPr/>
            </p:nvSpPr>
            <p:spPr>
              <a:xfrm>
                <a:off x="3225170"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37" name="Freeform 36">
                <a:extLst>
                  <a:ext uri="{FF2B5EF4-FFF2-40B4-BE49-F238E27FC236}">
                    <a16:creationId xmlns:a16="http://schemas.microsoft.com/office/drawing/2014/main" id="{E65576C7-A81A-8A26-B1F6-511FA9FDBDA1}"/>
                  </a:ext>
                </a:extLst>
              </p:cNvPr>
              <p:cNvSpPr/>
              <p:nvPr/>
            </p:nvSpPr>
            <p:spPr>
              <a:xfrm>
                <a:off x="3322394"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9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9"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38" name="Freeform 37">
                <a:extLst>
                  <a:ext uri="{FF2B5EF4-FFF2-40B4-BE49-F238E27FC236}">
                    <a16:creationId xmlns:a16="http://schemas.microsoft.com/office/drawing/2014/main" id="{B27BB6C9-C1AF-D14A-AC2D-6984CEED13A1}"/>
                  </a:ext>
                </a:extLst>
              </p:cNvPr>
              <p:cNvSpPr/>
              <p:nvPr/>
            </p:nvSpPr>
            <p:spPr>
              <a:xfrm>
                <a:off x="3450535" y="630147"/>
                <a:ext cx="124789" cy="123323"/>
              </a:xfrm>
              <a:custGeom>
                <a:avLst/>
                <a:gdLst>
                  <a:gd name="csX0" fmla="*/ 101197 w 124789"/>
                  <a:gd name="csY0" fmla="*/ 122580 h 123323"/>
                  <a:gd name="csX1" fmla="*/ 88532 w 124789"/>
                  <a:gd name="csY1" fmla="*/ 122580 h 123323"/>
                  <a:gd name="csX2" fmla="*/ 70403 w 124789"/>
                  <a:gd name="csY2" fmla="*/ 123323 h 123323"/>
                  <a:gd name="csX3" fmla="*/ 69162 w 124789"/>
                  <a:gd name="csY3" fmla="*/ 122333 h 123323"/>
                  <a:gd name="csX4" fmla="*/ 57738 w 124789"/>
                  <a:gd name="csY4" fmla="*/ 84692 h 123323"/>
                  <a:gd name="csX5" fmla="*/ 30918 w 124789"/>
                  <a:gd name="csY5" fmla="*/ 121961 h 123323"/>
                  <a:gd name="csX6" fmla="*/ 29552 w 124789"/>
                  <a:gd name="csY6" fmla="*/ 122828 h 123323"/>
                  <a:gd name="csX7" fmla="*/ 14279 w 124789"/>
                  <a:gd name="csY7" fmla="*/ 122704 h 123323"/>
                  <a:gd name="csX8" fmla="*/ 745 w 124789"/>
                  <a:gd name="csY8" fmla="*/ 123076 h 123323"/>
                  <a:gd name="csX9" fmla="*/ 0 w 124789"/>
                  <a:gd name="csY9" fmla="*/ 121466 h 123323"/>
                  <a:gd name="csX10" fmla="*/ 48798 w 124789"/>
                  <a:gd name="csY10" fmla="*/ 59681 h 123323"/>
                  <a:gd name="csX11" fmla="*/ 27690 w 124789"/>
                  <a:gd name="csY11" fmla="*/ 2600 h 123323"/>
                  <a:gd name="csX12" fmla="*/ 28683 w 124789"/>
                  <a:gd name="csY12" fmla="*/ 1238 h 123323"/>
                  <a:gd name="csX13" fmla="*/ 59601 w 124789"/>
                  <a:gd name="csY13" fmla="*/ 0 h 123323"/>
                  <a:gd name="csX14" fmla="*/ 60594 w 124789"/>
                  <a:gd name="csY14" fmla="*/ 1238 h 123323"/>
                  <a:gd name="csX15" fmla="*/ 70652 w 124789"/>
                  <a:gd name="csY15" fmla="*/ 36898 h 123323"/>
                  <a:gd name="csX16" fmla="*/ 95361 w 124789"/>
                  <a:gd name="csY16" fmla="*/ 1857 h 123323"/>
                  <a:gd name="csX17" fmla="*/ 96727 w 124789"/>
                  <a:gd name="csY17" fmla="*/ 867 h 123323"/>
                  <a:gd name="csX18" fmla="*/ 124044 w 124789"/>
                  <a:gd name="csY18" fmla="*/ 371 h 123323"/>
                  <a:gd name="csX19" fmla="*/ 124789 w 124789"/>
                  <a:gd name="csY19" fmla="*/ 2229 h 123323"/>
                  <a:gd name="csX20" fmla="*/ 78723 w 124789"/>
                  <a:gd name="csY20" fmla="*/ 60547 h 123323"/>
                  <a:gd name="csX21" fmla="*/ 101942 w 124789"/>
                  <a:gd name="csY21" fmla="*/ 121218 h 123323"/>
                  <a:gd name="csX22" fmla="*/ 100949 w 124789"/>
                  <a:gd name="csY22" fmla="*/ 122580 h 123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4789" h="123323">
                    <a:moveTo>
                      <a:pt x="101197" y="122580"/>
                    </a:moveTo>
                    <a:lnTo>
                      <a:pt x="88532" y="122580"/>
                    </a:lnTo>
                    <a:cubicBezTo>
                      <a:pt x="83565" y="122580"/>
                      <a:pt x="73632" y="123076"/>
                      <a:pt x="70403" y="123323"/>
                    </a:cubicBezTo>
                    <a:lnTo>
                      <a:pt x="69162" y="122333"/>
                    </a:lnTo>
                    <a:cubicBezTo>
                      <a:pt x="67672" y="116761"/>
                      <a:pt x="65685" y="110570"/>
                      <a:pt x="57738" y="84692"/>
                    </a:cubicBezTo>
                    <a:cubicBezTo>
                      <a:pt x="37375" y="112056"/>
                      <a:pt x="34270" y="116761"/>
                      <a:pt x="30918" y="121961"/>
                    </a:cubicBezTo>
                    <a:lnTo>
                      <a:pt x="29552" y="122828"/>
                    </a:lnTo>
                    <a:cubicBezTo>
                      <a:pt x="24585" y="122704"/>
                      <a:pt x="19122" y="122704"/>
                      <a:pt x="14279" y="122704"/>
                    </a:cubicBezTo>
                    <a:cubicBezTo>
                      <a:pt x="9809" y="122704"/>
                      <a:pt x="3353" y="123076"/>
                      <a:pt x="745" y="123076"/>
                    </a:cubicBezTo>
                    <a:lnTo>
                      <a:pt x="0" y="121466"/>
                    </a:lnTo>
                    <a:cubicBezTo>
                      <a:pt x="6208" y="113542"/>
                      <a:pt x="12417" y="106113"/>
                      <a:pt x="48798" y="59681"/>
                    </a:cubicBezTo>
                    <a:cubicBezTo>
                      <a:pt x="34767" y="21421"/>
                      <a:pt x="31166" y="11887"/>
                      <a:pt x="27690" y="2600"/>
                    </a:cubicBezTo>
                    <a:lnTo>
                      <a:pt x="28683" y="1238"/>
                    </a:lnTo>
                    <a:cubicBezTo>
                      <a:pt x="38865" y="1114"/>
                      <a:pt x="49295" y="743"/>
                      <a:pt x="59601" y="0"/>
                    </a:cubicBezTo>
                    <a:lnTo>
                      <a:pt x="60594" y="1238"/>
                    </a:lnTo>
                    <a:cubicBezTo>
                      <a:pt x="63822" y="13372"/>
                      <a:pt x="67051" y="25259"/>
                      <a:pt x="70652" y="36898"/>
                    </a:cubicBezTo>
                    <a:cubicBezTo>
                      <a:pt x="78598" y="24764"/>
                      <a:pt x="87663" y="14115"/>
                      <a:pt x="95361" y="1857"/>
                    </a:cubicBezTo>
                    <a:lnTo>
                      <a:pt x="96727" y="867"/>
                    </a:lnTo>
                    <a:cubicBezTo>
                      <a:pt x="105667" y="867"/>
                      <a:pt x="115104" y="867"/>
                      <a:pt x="124044" y="371"/>
                    </a:cubicBezTo>
                    <a:lnTo>
                      <a:pt x="124789" y="2229"/>
                    </a:lnTo>
                    <a:cubicBezTo>
                      <a:pt x="119202" y="8420"/>
                      <a:pt x="114235" y="15477"/>
                      <a:pt x="78723" y="60547"/>
                    </a:cubicBezTo>
                    <a:cubicBezTo>
                      <a:pt x="93995" y="101036"/>
                      <a:pt x="97348" y="111065"/>
                      <a:pt x="101942" y="121218"/>
                    </a:cubicBezTo>
                    <a:lnTo>
                      <a:pt x="100949" y="122580"/>
                    </a:lnTo>
                    <a:close/>
                  </a:path>
                </a:pathLst>
              </a:custGeom>
              <a:solidFill>
                <a:srgbClr val="00639D"/>
              </a:solidFill>
              <a:ln w="12365" cap="flat">
                <a:noFill/>
                <a:prstDash val="solid"/>
                <a:miter/>
              </a:ln>
            </p:spPr>
            <p:txBody>
              <a:bodyPr/>
              <a:lstStyle/>
              <a:p>
                <a:endParaRPr lang="en-US"/>
              </a:p>
            </p:txBody>
          </p:sp>
          <p:sp>
            <p:nvSpPr>
              <p:cNvPr id="39" name="Freeform 38">
                <a:extLst>
                  <a:ext uri="{FF2B5EF4-FFF2-40B4-BE49-F238E27FC236}">
                    <a16:creationId xmlns:a16="http://schemas.microsoft.com/office/drawing/2014/main" id="{608A7DE6-B28B-9B32-6944-54A05A67249B}"/>
                  </a:ext>
                </a:extLst>
              </p:cNvPr>
              <p:cNvSpPr/>
              <p:nvPr/>
            </p:nvSpPr>
            <p:spPr>
              <a:xfrm>
                <a:off x="3553471" y="658873"/>
                <a:ext cx="109888" cy="136695"/>
              </a:xfrm>
              <a:custGeom>
                <a:avLst/>
                <a:gdLst>
                  <a:gd name="csX0" fmla="*/ 30049 w 109888"/>
                  <a:gd name="csY0" fmla="*/ 136448 h 136695"/>
                  <a:gd name="csX1" fmla="*/ 18129 w 109888"/>
                  <a:gd name="csY1" fmla="*/ 136324 h 136695"/>
                  <a:gd name="csX2" fmla="*/ 869 w 109888"/>
                  <a:gd name="csY2" fmla="*/ 136696 h 136695"/>
                  <a:gd name="csX3" fmla="*/ 0 w 109888"/>
                  <a:gd name="csY3" fmla="*/ 135458 h 136695"/>
                  <a:gd name="csX4" fmla="*/ 28186 w 109888"/>
                  <a:gd name="csY4" fmla="*/ 6067 h 136695"/>
                  <a:gd name="csX5" fmla="*/ 29428 w 109888"/>
                  <a:gd name="csY5" fmla="*/ 4829 h 136695"/>
                  <a:gd name="csX6" fmla="*/ 58980 w 109888"/>
                  <a:gd name="csY6" fmla="*/ 0 h 136695"/>
                  <a:gd name="csX7" fmla="*/ 59973 w 109888"/>
                  <a:gd name="csY7" fmla="*/ 1362 h 136695"/>
                  <a:gd name="csX8" fmla="*/ 57862 w 109888"/>
                  <a:gd name="csY8" fmla="*/ 8915 h 136695"/>
                  <a:gd name="csX9" fmla="*/ 81330 w 109888"/>
                  <a:gd name="csY9" fmla="*/ 495 h 136695"/>
                  <a:gd name="csX10" fmla="*/ 109889 w 109888"/>
                  <a:gd name="csY10" fmla="*/ 35041 h 136695"/>
                  <a:gd name="csX11" fmla="*/ 74128 w 109888"/>
                  <a:gd name="csY11" fmla="*/ 89892 h 136695"/>
                  <a:gd name="csX12" fmla="*/ 45073 w 109888"/>
                  <a:gd name="csY12" fmla="*/ 94226 h 136695"/>
                  <a:gd name="csX13" fmla="*/ 39485 w 109888"/>
                  <a:gd name="csY13" fmla="*/ 94226 h 136695"/>
                  <a:gd name="csX14" fmla="*/ 31166 w 109888"/>
                  <a:gd name="csY14" fmla="*/ 135458 h 136695"/>
                  <a:gd name="csX15" fmla="*/ 29925 w 109888"/>
                  <a:gd name="csY15" fmla="*/ 136448 h 136695"/>
                  <a:gd name="csX16" fmla="*/ 43831 w 109888"/>
                  <a:gd name="csY16" fmla="*/ 75034 h 136695"/>
                  <a:gd name="csX17" fmla="*/ 47929 w 109888"/>
                  <a:gd name="csY17" fmla="*/ 75406 h 136695"/>
                  <a:gd name="csX18" fmla="*/ 64319 w 109888"/>
                  <a:gd name="csY18" fmla="*/ 70205 h 136695"/>
                  <a:gd name="csX19" fmla="*/ 80088 w 109888"/>
                  <a:gd name="csY19" fmla="*/ 37269 h 136695"/>
                  <a:gd name="csX20" fmla="*/ 67423 w 109888"/>
                  <a:gd name="csY20" fmla="*/ 21049 h 136695"/>
                  <a:gd name="csX21" fmla="*/ 54758 w 109888"/>
                  <a:gd name="csY21" fmla="*/ 25878 h 136695"/>
                  <a:gd name="csX22" fmla="*/ 43707 w 109888"/>
                  <a:gd name="csY22" fmla="*/ 75034 h 136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9888" h="136695">
                    <a:moveTo>
                      <a:pt x="30049" y="136448"/>
                    </a:moveTo>
                    <a:cubicBezTo>
                      <a:pt x="23840" y="136448"/>
                      <a:pt x="21729" y="136324"/>
                      <a:pt x="18129" y="136324"/>
                    </a:cubicBezTo>
                    <a:cubicBezTo>
                      <a:pt x="14900" y="136324"/>
                      <a:pt x="3104" y="136448"/>
                      <a:pt x="869" y="136696"/>
                    </a:cubicBezTo>
                    <a:lnTo>
                      <a:pt x="0" y="135458"/>
                    </a:lnTo>
                    <a:cubicBezTo>
                      <a:pt x="5712" y="113789"/>
                      <a:pt x="21978" y="50023"/>
                      <a:pt x="28186" y="6067"/>
                    </a:cubicBezTo>
                    <a:lnTo>
                      <a:pt x="29428" y="4829"/>
                    </a:lnTo>
                    <a:cubicBezTo>
                      <a:pt x="39237" y="3467"/>
                      <a:pt x="49171" y="1857"/>
                      <a:pt x="58980" y="0"/>
                    </a:cubicBezTo>
                    <a:lnTo>
                      <a:pt x="59973" y="1362"/>
                    </a:lnTo>
                    <a:lnTo>
                      <a:pt x="57862" y="8915"/>
                    </a:lnTo>
                    <a:cubicBezTo>
                      <a:pt x="61463" y="6686"/>
                      <a:pt x="69658" y="495"/>
                      <a:pt x="81330" y="495"/>
                    </a:cubicBezTo>
                    <a:cubicBezTo>
                      <a:pt x="93002" y="495"/>
                      <a:pt x="109889" y="8667"/>
                      <a:pt x="109889" y="35041"/>
                    </a:cubicBezTo>
                    <a:cubicBezTo>
                      <a:pt x="109889" y="58690"/>
                      <a:pt x="96603" y="81225"/>
                      <a:pt x="74128" y="89892"/>
                    </a:cubicBezTo>
                    <a:cubicBezTo>
                      <a:pt x="63202" y="93978"/>
                      <a:pt x="49171" y="94226"/>
                      <a:pt x="45073" y="94226"/>
                    </a:cubicBezTo>
                    <a:lnTo>
                      <a:pt x="39485" y="94226"/>
                    </a:lnTo>
                    <a:cubicBezTo>
                      <a:pt x="36754" y="107351"/>
                      <a:pt x="34146" y="120971"/>
                      <a:pt x="31166" y="135458"/>
                    </a:cubicBezTo>
                    <a:lnTo>
                      <a:pt x="29925" y="136448"/>
                    </a:lnTo>
                    <a:close/>
                    <a:moveTo>
                      <a:pt x="43831" y="75034"/>
                    </a:moveTo>
                    <a:cubicBezTo>
                      <a:pt x="45694" y="75406"/>
                      <a:pt x="47060" y="75406"/>
                      <a:pt x="47929" y="75406"/>
                    </a:cubicBezTo>
                    <a:cubicBezTo>
                      <a:pt x="50536" y="75406"/>
                      <a:pt x="57738" y="74663"/>
                      <a:pt x="64319" y="70205"/>
                    </a:cubicBezTo>
                    <a:cubicBezTo>
                      <a:pt x="74749" y="63148"/>
                      <a:pt x="80088" y="49527"/>
                      <a:pt x="80088" y="37269"/>
                    </a:cubicBezTo>
                    <a:cubicBezTo>
                      <a:pt x="80088" y="26745"/>
                      <a:pt x="74749" y="21049"/>
                      <a:pt x="67423" y="21049"/>
                    </a:cubicBezTo>
                    <a:cubicBezTo>
                      <a:pt x="62084" y="21049"/>
                      <a:pt x="58980" y="23154"/>
                      <a:pt x="54758" y="25878"/>
                    </a:cubicBezTo>
                    <a:lnTo>
                      <a:pt x="43707" y="75034"/>
                    </a:lnTo>
                    <a:close/>
                  </a:path>
                </a:pathLst>
              </a:custGeom>
              <a:solidFill>
                <a:srgbClr val="00639D"/>
              </a:solidFill>
              <a:ln w="12365" cap="flat">
                <a:noFill/>
                <a:prstDash val="solid"/>
                <a:miter/>
              </a:ln>
            </p:spPr>
            <p:txBody>
              <a:bodyPr/>
              <a:lstStyle/>
              <a:p>
                <a:endParaRPr lang="en-US"/>
              </a:p>
            </p:txBody>
          </p:sp>
          <p:sp>
            <p:nvSpPr>
              <p:cNvPr id="40" name="Freeform 39">
                <a:extLst>
                  <a:ext uri="{FF2B5EF4-FFF2-40B4-BE49-F238E27FC236}">
                    <a16:creationId xmlns:a16="http://schemas.microsoft.com/office/drawing/2014/main" id="{4F9F5E80-D6A4-FD72-208E-5D39B5E316BF}"/>
                  </a:ext>
                </a:extLst>
              </p:cNvPr>
              <p:cNvSpPr/>
              <p:nvPr/>
            </p:nvSpPr>
            <p:spPr>
              <a:xfrm>
                <a:off x="3668202" y="615289"/>
                <a:ext cx="59849" cy="137810"/>
              </a:xfrm>
              <a:custGeom>
                <a:avLst/>
                <a:gdLst>
                  <a:gd name="csX0" fmla="*/ 29428 w 59849"/>
                  <a:gd name="csY0" fmla="*/ 137315 h 137810"/>
                  <a:gd name="csX1" fmla="*/ 745 w 59849"/>
                  <a:gd name="csY1" fmla="*/ 137810 h 137810"/>
                  <a:gd name="csX2" fmla="*/ 0 w 59849"/>
                  <a:gd name="csY2" fmla="*/ 136820 h 137810"/>
                  <a:gd name="csX3" fmla="*/ 27317 w 59849"/>
                  <a:gd name="csY3" fmla="*/ 6191 h 137810"/>
                  <a:gd name="csX4" fmla="*/ 28683 w 59849"/>
                  <a:gd name="csY4" fmla="*/ 4953 h 137810"/>
                  <a:gd name="csX5" fmla="*/ 58980 w 59849"/>
                  <a:gd name="csY5" fmla="*/ 0 h 137810"/>
                  <a:gd name="csX6" fmla="*/ 59849 w 59849"/>
                  <a:gd name="csY6" fmla="*/ 1362 h 137810"/>
                  <a:gd name="csX7" fmla="*/ 30670 w 59849"/>
                  <a:gd name="csY7" fmla="*/ 136448 h 137810"/>
                  <a:gd name="csX8" fmla="*/ 29428 w 59849"/>
                  <a:gd name="csY8" fmla="*/ 137315 h 137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9849" h="137810">
                    <a:moveTo>
                      <a:pt x="29428" y="137315"/>
                    </a:moveTo>
                    <a:cubicBezTo>
                      <a:pt x="19743" y="137315"/>
                      <a:pt x="10182" y="137439"/>
                      <a:pt x="745" y="137810"/>
                    </a:cubicBezTo>
                    <a:lnTo>
                      <a:pt x="0" y="136820"/>
                    </a:lnTo>
                    <a:cubicBezTo>
                      <a:pt x="11424" y="88035"/>
                      <a:pt x="24710" y="33307"/>
                      <a:pt x="27317" y="6191"/>
                    </a:cubicBezTo>
                    <a:lnTo>
                      <a:pt x="28683" y="4953"/>
                    </a:lnTo>
                    <a:cubicBezTo>
                      <a:pt x="38368" y="3467"/>
                      <a:pt x="48922" y="1857"/>
                      <a:pt x="58980" y="0"/>
                    </a:cubicBezTo>
                    <a:lnTo>
                      <a:pt x="59849" y="1362"/>
                    </a:lnTo>
                    <a:cubicBezTo>
                      <a:pt x="49295" y="47051"/>
                      <a:pt x="36009" y="104874"/>
                      <a:pt x="30670" y="136448"/>
                    </a:cubicBezTo>
                    <a:lnTo>
                      <a:pt x="29428" y="137315"/>
                    </a:lnTo>
                    <a:close/>
                  </a:path>
                </a:pathLst>
              </a:custGeom>
              <a:solidFill>
                <a:srgbClr val="00639D"/>
              </a:solidFill>
              <a:ln w="12365" cap="flat">
                <a:noFill/>
                <a:prstDash val="solid"/>
                <a:miter/>
              </a:ln>
            </p:spPr>
            <p:txBody>
              <a:bodyPr/>
              <a:lstStyle/>
              <a:p>
                <a:endParaRPr lang="en-US"/>
              </a:p>
            </p:txBody>
          </p:sp>
          <p:sp>
            <p:nvSpPr>
              <p:cNvPr id="41" name="Freeform 40">
                <a:extLst>
                  <a:ext uri="{FF2B5EF4-FFF2-40B4-BE49-F238E27FC236}">
                    <a16:creationId xmlns:a16="http://schemas.microsoft.com/office/drawing/2014/main" id="{673A8E3A-2610-CB91-C1FB-DED47CF31B7A}"/>
                  </a:ext>
                </a:extLst>
              </p:cNvPr>
              <p:cNvSpPr/>
              <p:nvPr/>
            </p:nvSpPr>
            <p:spPr>
              <a:xfrm>
                <a:off x="3723209" y="659245"/>
                <a:ext cx="94243" cy="95587"/>
              </a:xfrm>
              <a:custGeom>
                <a:avLst/>
                <a:gdLst>
                  <a:gd name="csX0" fmla="*/ 54634 w 94243"/>
                  <a:gd name="csY0" fmla="*/ 0 h 95587"/>
                  <a:gd name="csX1" fmla="*/ 94244 w 94243"/>
                  <a:gd name="csY1" fmla="*/ 37146 h 95587"/>
                  <a:gd name="csX2" fmla="*/ 41348 w 94243"/>
                  <a:gd name="csY2" fmla="*/ 95588 h 95587"/>
                  <a:gd name="csX3" fmla="*/ 0 w 94243"/>
                  <a:gd name="csY3" fmla="*/ 57947 h 95587"/>
                  <a:gd name="csX4" fmla="*/ 54634 w 94243"/>
                  <a:gd name="csY4" fmla="*/ 0 h 95587"/>
                  <a:gd name="csX5" fmla="*/ 41845 w 94243"/>
                  <a:gd name="csY5" fmla="*/ 77263 h 95587"/>
                  <a:gd name="csX6" fmla="*/ 65561 w 94243"/>
                  <a:gd name="csY6" fmla="*/ 33307 h 95587"/>
                  <a:gd name="csX7" fmla="*/ 52647 w 94243"/>
                  <a:gd name="csY7" fmla="*/ 18325 h 95587"/>
                  <a:gd name="csX8" fmla="*/ 28931 w 94243"/>
                  <a:gd name="csY8" fmla="*/ 61909 h 95587"/>
                  <a:gd name="csX9" fmla="*/ 41845 w 94243"/>
                  <a:gd name="csY9" fmla="*/ 77263 h 95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243" h="95587">
                    <a:moveTo>
                      <a:pt x="54634" y="0"/>
                    </a:moveTo>
                    <a:cubicBezTo>
                      <a:pt x="65561" y="0"/>
                      <a:pt x="94244" y="4457"/>
                      <a:pt x="94244" y="37146"/>
                    </a:cubicBezTo>
                    <a:cubicBezTo>
                      <a:pt x="94244" y="71443"/>
                      <a:pt x="74998" y="95588"/>
                      <a:pt x="41348" y="95588"/>
                    </a:cubicBezTo>
                    <a:cubicBezTo>
                      <a:pt x="7698" y="95588"/>
                      <a:pt x="0" y="74044"/>
                      <a:pt x="0" y="57947"/>
                    </a:cubicBezTo>
                    <a:cubicBezTo>
                      <a:pt x="0" y="46556"/>
                      <a:pt x="4718" y="0"/>
                      <a:pt x="54634" y="0"/>
                    </a:cubicBezTo>
                    <a:close/>
                    <a:moveTo>
                      <a:pt x="41845" y="77263"/>
                    </a:moveTo>
                    <a:cubicBezTo>
                      <a:pt x="60222" y="77263"/>
                      <a:pt x="65561" y="45689"/>
                      <a:pt x="65561" y="33307"/>
                    </a:cubicBezTo>
                    <a:cubicBezTo>
                      <a:pt x="65561" y="27488"/>
                      <a:pt x="63822" y="18325"/>
                      <a:pt x="52647" y="18325"/>
                    </a:cubicBezTo>
                    <a:cubicBezTo>
                      <a:pt x="31911" y="18325"/>
                      <a:pt x="28931" y="56585"/>
                      <a:pt x="28931" y="61909"/>
                    </a:cubicBezTo>
                    <a:cubicBezTo>
                      <a:pt x="28931" y="73672"/>
                      <a:pt x="35388" y="77263"/>
                      <a:pt x="41845" y="77263"/>
                    </a:cubicBezTo>
                    <a:close/>
                  </a:path>
                </a:pathLst>
              </a:custGeom>
              <a:solidFill>
                <a:srgbClr val="00639D"/>
              </a:solidFill>
              <a:ln w="12365" cap="flat">
                <a:noFill/>
                <a:prstDash val="solid"/>
                <a:miter/>
              </a:ln>
            </p:spPr>
            <p:txBody>
              <a:bodyPr/>
              <a:lstStyle/>
              <a:p>
                <a:endParaRPr lang="en-US"/>
              </a:p>
            </p:txBody>
          </p:sp>
          <p:sp>
            <p:nvSpPr>
              <p:cNvPr id="42" name="Freeform 41">
                <a:extLst>
                  <a:ext uri="{FF2B5EF4-FFF2-40B4-BE49-F238E27FC236}">
                    <a16:creationId xmlns:a16="http://schemas.microsoft.com/office/drawing/2014/main" id="{9104E116-5474-D82B-844F-1DAEDE28E912}"/>
                  </a:ext>
                </a:extLst>
              </p:cNvPr>
              <p:cNvSpPr/>
              <p:nvPr/>
            </p:nvSpPr>
            <p:spPr>
              <a:xfrm>
                <a:off x="3822419" y="659245"/>
                <a:ext cx="80461" cy="94225"/>
              </a:xfrm>
              <a:custGeom>
                <a:avLst/>
                <a:gdLst>
                  <a:gd name="csX0" fmla="*/ 80461 w 80461"/>
                  <a:gd name="csY0" fmla="*/ 3962 h 94225"/>
                  <a:gd name="csX1" fmla="*/ 68541 w 80461"/>
                  <a:gd name="csY1" fmla="*/ 31574 h 94225"/>
                  <a:gd name="csX2" fmla="*/ 66803 w 80461"/>
                  <a:gd name="csY2" fmla="*/ 31945 h 94225"/>
                  <a:gd name="csX3" fmla="*/ 57987 w 80461"/>
                  <a:gd name="csY3" fmla="*/ 28354 h 94225"/>
                  <a:gd name="csX4" fmla="*/ 39113 w 80461"/>
                  <a:gd name="csY4" fmla="*/ 54109 h 94225"/>
                  <a:gd name="csX5" fmla="*/ 34146 w 80461"/>
                  <a:gd name="csY5" fmla="*/ 77263 h 94225"/>
                  <a:gd name="csX6" fmla="*/ 31042 w 80461"/>
                  <a:gd name="csY6" fmla="*/ 92493 h 94225"/>
                  <a:gd name="csX7" fmla="*/ 29800 w 80461"/>
                  <a:gd name="csY7" fmla="*/ 93483 h 94225"/>
                  <a:gd name="csX8" fmla="*/ 869 w 80461"/>
                  <a:gd name="csY8" fmla="*/ 94226 h 94225"/>
                  <a:gd name="csX9" fmla="*/ 0 w 80461"/>
                  <a:gd name="csY9" fmla="*/ 92988 h 94225"/>
                  <a:gd name="csX10" fmla="*/ 18998 w 80461"/>
                  <a:gd name="csY10" fmla="*/ 5819 h 94225"/>
                  <a:gd name="csX11" fmla="*/ 20239 w 80461"/>
                  <a:gd name="csY11" fmla="*/ 4829 h 94225"/>
                  <a:gd name="csX12" fmla="*/ 50536 w 80461"/>
                  <a:gd name="csY12" fmla="*/ 0 h 94225"/>
                  <a:gd name="csX13" fmla="*/ 51406 w 80461"/>
                  <a:gd name="csY13" fmla="*/ 1238 h 94225"/>
                  <a:gd name="csX14" fmla="*/ 46191 w 80461"/>
                  <a:gd name="csY14" fmla="*/ 20554 h 94225"/>
                  <a:gd name="csX15" fmla="*/ 71397 w 80461"/>
                  <a:gd name="csY15" fmla="*/ 248 h 94225"/>
                  <a:gd name="csX16" fmla="*/ 79716 w 80461"/>
                  <a:gd name="csY16" fmla="*/ 2476 h 94225"/>
                  <a:gd name="csX17" fmla="*/ 80461 w 80461"/>
                  <a:gd name="csY17" fmla="*/ 4210 h 94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0461" h="94225">
                    <a:moveTo>
                      <a:pt x="80461" y="3962"/>
                    </a:moveTo>
                    <a:cubicBezTo>
                      <a:pt x="76364" y="13125"/>
                      <a:pt x="72390" y="22287"/>
                      <a:pt x="68541" y="31574"/>
                    </a:cubicBezTo>
                    <a:lnTo>
                      <a:pt x="66803" y="31945"/>
                    </a:lnTo>
                    <a:cubicBezTo>
                      <a:pt x="65561" y="31078"/>
                      <a:pt x="61836" y="28354"/>
                      <a:pt x="57987" y="28354"/>
                    </a:cubicBezTo>
                    <a:cubicBezTo>
                      <a:pt x="45694" y="28354"/>
                      <a:pt x="42093" y="40736"/>
                      <a:pt x="39113" y="54109"/>
                    </a:cubicBezTo>
                    <a:lnTo>
                      <a:pt x="34146" y="77263"/>
                    </a:lnTo>
                    <a:cubicBezTo>
                      <a:pt x="33153" y="82216"/>
                      <a:pt x="32284" y="87416"/>
                      <a:pt x="31042" y="92493"/>
                    </a:cubicBezTo>
                    <a:lnTo>
                      <a:pt x="29800" y="93483"/>
                    </a:lnTo>
                    <a:cubicBezTo>
                      <a:pt x="20115" y="93483"/>
                      <a:pt x="10430" y="93855"/>
                      <a:pt x="869" y="94226"/>
                    </a:cubicBezTo>
                    <a:lnTo>
                      <a:pt x="0" y="92988"/>
                    </a:lnTo>
                    <a:cubicBezTo>
                      <a:pt x="12417" y="45937"/>
                      <a:pt x="18129" y="15725"/>
                      <a:pt x="18998" y="5819"/>
                    </a:cubicBezTo>
                    <a:lnTo>
                      <a:pt x="20239" y="4829"/>
                    </a:lnTo>
                    <a:cubicBezTo>
                      <a:pt x="30421" y="3467"/>
                      <a:pt x="40355" y="1857"/>
                      <a:pt x="50536" y="0"/>
                    </a:cubicBezTo>
                    <a:lnTo>
                      <a:pt x="51406" y="1238"/>
                    </a:lnTo>
                    <a:cubicBezTo>
                      <a:pt x="49543" y="7553"/>
                      <a:pt x="47805" y="14115"/>
                      <a:pt x="46191" y="20554"/>
                    </a:cubicBezTo>
                    <a:cubicBezTo>
                      <a:pt x="52647" y="6934"/>
                      <a:pt x="62457" y="248"/>
                      <a:pt x="71397" y="248"/>
                    </a:cubicBezTo>
                    <a:cubicBezTo>
                      <a:pt x="75494" y="248"/>
                      <a:pt x="78350" y="1610"/>
                      <a:pt x="79716" y="2476"/>
                    </a:cubicBezTo>
                    <a:lnTo>
                      <a:pt x="80461" y="4210"/>
                    </a:lnTo>
                    <a:close/>
                  </a:path>
                </a:pathLst>
              </a:custGeom>
              <a:solidFill>
                <a:srgbClr val="00639D"/>
              </a:solidFill>
              <a:ln w="12365" cap="flat">
                <a:noFill/>
                <a:prstDash val="solid"/>
                <a:miter/>
              </a:ln>
            </p:spPr>
            <p:txBody>
              <a:bodyPr/>
              <a:lstStyle/>
              <a:p>
                <a:endParaRPr lang="en-US"/>
              </a:p>
            </p:txBody>
          </p:sp>
          <p:sp>
            <p:nvSpPr>
              <p:cNvPr id="43" name="Freeform 42">
                <a:extLst>
                  <a:ext uri="{FF2B5EF4-FFF2-40B4-BE49-F238E27FC236}">
                    <a16:creationId xmlns:a16="http://schemas.microsoft.com/office/drawing/2014/main" id="{FC7A9B5A-BDC9-D880-BF51-5A1CC69DF625}"/>
                  </a:ext>
                </a:extLst>
              </p:cNvPr>
              <p:cNvSpPr/>
              <p:nvPr/>
            </p:nvSpPr>
            <p:spPr>
              <a:xfrm>
                <a:off x="3896548" y="659368"/>
                <a:ext cx="87041" cy="95464"/>
              </a:xfrm>
              <a:custGeom>
                <a:avLst/>
                <a:gdLst>
                  <a:gd name="csX0" fmla="*/ 72763 w 87041"/>
                  <a:gd name="csY0" fmla="*/ 89273 h 95464"/>
                  <a:gd name="csX1" fmla="*/ 42962 w 87041"/>
                  <a:gd name="csY1" fmla="*/ 95464 h 95464"/>
                  <a:gd name="csX2" fmla="*/ 0 w 87041"/>
                  <a:gd name="csY2" fmla="*/ 57576 h 95464"/>
                  <a:gd name="csX3" fmla="*/ 52399 w 87041"/>
                  <a:gd name="csY3" fmla="*/ 0 h 95464"/>
                  <a:gd name="csX4" fmla="*/ 87042 w 87041"/>
                  <a:gd name="csY4" fmla="*/ 31078 h 95464"/>
                  <a:gd name="csX5" fmla="*/ 83938 w 87041"/>
                  <a:gd name="csY5" fmla="*/ 52499 h 95464"/>
                  <a:gd name="csX6" fmla="*/ 82696 w 87041"/>
                  <a:gd name="csY6" fmla="*/ 53490 h 95464"/>
                  <a:gd name="csX7" fmla="*/ 80089 w 87041"/>
                  <a:gd name="csY7" fmla="*/ 53490 h 95464"/>
                  <a:gd name="csX8" fmla="*/ 28062 w 87041"/>
                  <a:gd name="csY8" fmla="*/ 53985 h 95464"/>
                  <a:gd name="csX9" fmla="*/ 27690 w 87041"/>
                  <a:gd name="csY9" fmla="*/ 58814 h 95464"/>
                  <a:gd name="csX10" fmla="*/ 48053 w 87041"/>
                  <a:gd name="csY10" fmla="*/ 75529 h 95464"/>
                  <a:gd name="csX11" fmla="*/ 77854 w 87041"/>
                  <a:gd name="csY11" fmla="*/ 65748 h 95464"/>
                  <a:gd name="csX12" fmla="*/ 79468 w 87041"/>
                  <a:gd name="csY12" fmla="*/ 66738 h 95464"/>
                  <a:gd name="csX13" fmla="*/ 73632 w 87041"/>
                  <a:gd name="csY13" fmla="*/ 88283 h 95464"/>
                  <a:gd name="csX14" fmla="*/ 72763 w 87041"/>
                  <a:gd name="csY14" fmla="*/ 89273 h 95464"/>
                  <a:gd name="csX15" fmla="*/ 61836 w 87041"/>
                  <a:gd name="csY15" fmla="*/ 36279 h 95464"/>
                  <a:gd name="csX16" fmla="*/ 62829 w 87041"/>
                  <a:gd name="csY16" fmla="*/ 28850 h 95464"/>
                  <a:gd name="csX17" fmla="*/ 51281 w 87041"/>
                  <a:gd name="csY17" fmla="*/ 17087 h 95464"/>
                  <a:gd name="csX18" fmla="*/ 30918 w 87041"/>
                  <a:gd name="csY18" fmla="*/ 36526 h 95464"/>
                  <a:gd name="csX19" fmla="*/ 61836 w 87041"/>
                  <a:gd name="csY19" fmla="*/ 36155 h 95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7041" h="95464">
                    <a:moveTo>
                      <a:pt x="72763" y="89273"/>
                    </a:moveTo>
                    <a:cubicBezTo>
                      <a:pt x="66306" y="92369"/>
                      <a:pt x="56993" y="95464"/>
                      <a:pt x="42962" y="95464"/>
                    </a:cubicBezTo>
                    <a:cubicBezTo>
                      <a:pt x="7823" y="95464"/>
                      <a:pt x="0" y="75158"/>
                      <a:pt x="0" y="57576"/>
                    </a:cubicBezTo>
                    <a:cubicBezTo>
                      <a:pt x="0" y="32440"/>
                      <a:pt x="14652" y="0"/>
                      <a:pt x="52399" y="0"/>
                    </a:cubicBezTo>
                    <a:cubicBezTo>
                      <a:pt x="71769" y="0"/>
                      <a:pt x="87042" y="9534"/>
                      <a:pt x="87042" y="31078"/>
                    </a:cubicBezTo>
                    <a:cubicBezTo>
                      <a:pt x="87042" y="40365"/>
                      <a:pt x="84931" y="49651"/>
                      <a:pt x="83938" y="52499"/>
                    </a:cubicBezTo>
                    <a:lnTo>
                      <a:pt x="82696" y="53490"/>
                    </a:lnTo>
                    <a:lnTo>
                      <a:pt x="80089" y="53490"/>
                    </a:lnTo>
                    <a:cubicBezTo>
                      <a:pt x="62084" y="53490"/>
                      <a:pt x="46315" y="53490"/>
                      <a:pt x="28062" y="53985"/>
                    </a:cubicBezTo>
                    <a:cubicBezTo>
                      <a:pt x="27690" y="56461"/>
                      <a:pt x="27690" y="57576"/>
                      <a:pt x="27690" y="58814"/>
                    </a:cubicBezTo>
                    <a:cubicBezTo>
                      <a:pt x="27690" y="71939"/>
                      <a:pt x="37871" y="75529"/>
                      <a:pt x="48053" y="75529"/>
                    </a:cubicBezTo>
                    <a:cubicBezTo>
                      <a:pt x="51654" y="75529"/>
                      <a:pt x="65313" y="75034"/>
                      <a:pt x="77854" y="65748"/>
                    </a:cubicBezTo>
                    <a:lnTo>
                      <a:pt x="79468" y="66738"/>
                    </a:lnTo>
                    <a:cubicBezTo>
                      <a:pt x="77108" y="74663"/>
                      <a:pt x="75494" y="80234"/>
                      <a:pt x="73632" y="88283"/>
                    </a:cubicBezTo>
                    <a:lnTo>
                      <a:pt x="72763" y="89273"/>
                    </a:lnTo>
                    <a:close/>
                    <a:moveTo>
                      <a:pt x="61836" y="36279"/>
                    </a:moveTo>
                    <a:cubicBezTo>
                      <a:pt x="62705" y="32688"/>
                      <a:pt x="62829" y="30212"/>
                      <a:pt x="62829" y="28850"/>
                    </a:cubicBezTo>
                    <a:cubicBezTo>
                      <a:pt x="62829" y="18697"/>
                      <a:pt x="54758" y="17087"/>
                      <a:pt x="51281" y="17087"/>
                    </a:cubicBezTo>
                    <a:cubicBezTo>
                      <a:pt x="43956" y="17087"/>
                      <a:pt x="35512" y="21544"/>
                      <a:pt x="30918" y="36526"/>
                    </a:cubicBezTo>
                    <a:lnTo>
                      <a:pt x="61836" y="36155"/>
                    </a:lnTo>
                    <a:close/>
                  </a:path>
                </a:pathLst>
              </a:custGeom>
              <a:solidFill>
                <a:srgbClr val="00639D"/>
              </a:solidFill>
              <a:ln w="12365" cap="flat">
                <a:noFill/>
                <a:prstDash val="solid"/>
                <a:miter/>
              </a:ln>
            </p:spPr>
            <p:txBody>
              <a:bodyPr/>
              <a:lstStyle/>
              <a:p>
                <a:endParaRPr lang="en-US"/>
              </a:p>
            </p:txBody>
          </p:sp>
        </p:grpSp>
        <p:grpSp>
          <p:nvGrpSpPr>
            <p:cNvPr id="9" name="Picture 21">
              <a:extLst>
                <a:ext uri="{FF2B5EF4-FFF2-40B4-BE49-F238E27FC236}">
                  <a16:creationId xmlns:a16="http://schemas.microsoft.com/office/drawing/2014/main" id="{A4A46278-79D9-B297-9D66-29F623FEE78F}"/>
                </a:ext>
              </a:extLst>
            </p:cNvPr>
            <p:cNvGrpSpPr/>
            <p:nvPr/>
          </p:nvGrpSpPr>
          <p:grpSpPr>
            <a:xfrm>
              <a:off x="4214294" y="1124803"/>
              <a:ext cx="585329" cy="166412"/>
              <a:chOff x="4214294" y="1124803"/>
              <a:chExt cx="585329" cy="166412"/>
            </a:xfrm>
            <a:solidFill>
              <a:srgbClr val="E77725"/>
            </a:solidFill>
          </p:grpSpPr>
          <p:sp>
            <p:nvSpPr>
              <p:cNvPr id="29" name="Freeform 28">
                <a:extLst>
                  <a:ext uri="{FF2B5EF4-FFF2-40B4-BE49-F238E27FC236}">
                    <a16:creationId xmlns:a16="http://schemas.microsoft.com/office/drawing/2014/main" id="{BB5B897A-8347-695B-3750-CAAD9B6E6023}"/>
                  </a:ext>
                </a:extLst>
              </p:cNvPr>
              <p:cNvSpPr/>
              <p:nvPr/>
            </p:nvSpPr>
            <p:spPr>
              <a:xfrm>
                <a:off x="4214294" y="1124803"/>
                <a:ext cx="109392" cy="166412"/>
              </a:xfrm>
              <a:custGeom>
                <a:avLst/>
                <a:gdLst>
                  <a:gd name="csX0" fmla="*/ 0 w 109392"/>
                  <a:gd name="csY0" fmla="*/ 156011 h 166412"/>
                  <a:gd name="csX1" fmla="*/ 1614 w 109392"/>
                  <a:gd name="csY1" fmla="*/ 124190 h 166412"/>
                  <a:gd name="csX2" fmla="*/ 3601 w 109392"/>
                  <a:gd name="csY2" fmla="*/ 123571 h 166412"/>
                  <a:gd name="csX3" fmla="*/ 42838 w 109392"/>
                  <a:gd name="csY3" fmla="*/ 137563 h 166412"/>
                  <a:gd name="csX4" fmla="*/ 69783 w 109392"/>
                  <a:gd name="csY4" fmla="*/ 118866 h 166412"/>
                  <a:gd name="csX5" fmla="*/ 43086 w 109392"/>
                  <a:gd name="csY5" fmla="*/ 95093 h 166412"/>
                  <a:gd name="csX6" fmla="*/ 34643 w 109392"/>
                  <a:gd name="csY6" fmla="*/ 91502 h 166412"/>
                  <a:gd name="csX7" fmla="*/ 621 w 109392"/>
                  <a:gd name="csY7" fmla="*/ 47918 h 166412"/>
                  <a:gd name="csX8" fmla="*/ 57490 w 109392"/>
                  <a:gd name="csY8" fmla="*/ 0 h 166412"/>
                  <a:gd name="csX9" fmla="*/ 100080 w 109392"/>
                  <a:gd name="csY9" fmla="*/ 8420 h 166412"/>
                  <a:gd name="csX10" fmla="*/ 101197 w 109392"/>
                  <a:gd name="csY10" fmla="*/ 9782 h 166412"/>
                  <a:gd name="csX11" fmla="*/ 99210 w 109392"/>
                  <a:gd name="csY11" fmla="*/ 39622 h 166412"/>
                  <a:gd name="csX12" fmla="*/ 97224 w 109392"/>
                  <a:gd name="csY12" fmla="*/ 40489 h 166412"/>
                  <a:gd name="csX13" fmla="*/ 62581 w 109392"/>
                  <a:gd name="csY13" fmla="*/ 27859 h 166412"/>
                  <a:gd name="csX14" fmla="*/ 39982 w 109392"/>
                  <a:gd name="csY14" fmla="*/ 43213 h 166412"/>
                  <a:gd name="csX15" fmla="*/ 64195 w 109392"/>
                  <a:gd name="csY15" fmla="*/ 63767 h 166412"/>
                  <a:gd name="csX16" fmla="*/ 75122 w 109392"/>
                  <a:gd name="csY16" fmla="*/ 68100 h 166412"/>
                  <a:gd name="csX17" fmla="*/ 109392 w 109392"/>
                  <a:gd name="csY17" fmla="*/ 115151 h 166412"/>
                  <a:gd name="csX18" fmla="*/ 47929 w 109392"/>
                  <a:gd name="csY18" fmla="*/ 166412 h 166412"/>
                  <a:gd name="csX19" fmla="*/ 1490 w 109392"/>
                  <a:gd name="csY19" fmla="*/ 158116 h 166412"/>
                  <a:gd name="csX20" fmla="*/ 124 w 109392"/>
                  <a:gd name="csY20" fmla="*/ 156259 h 1664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392" h="166412">
                    <a:moveTo>
                      <a:pt x="0" y="156011"/>
                    </a:moveTo>
                    <a:cubicBezTo>
                      <a:pt x="869" y="144249"/>
                      <a:pt x="1366" y="135953"/>
                      <a:pt x="1614" y="124190"/>
                    </a:cubicBezTo>
                    <a:lnTo>
                      <a:pt x="3601" y="123571"/>
                    </a:lnTo>
                    <a:cubicBezTo>
                      <a:pt x="12168" y="130133"/>
                      <a:pt x="23344" y="137563"/>
                      <a:pt x="42838" y="137563"/>
                    </a:cubicBezTo>
                    <a:cubicBezTo>
                      <a:pt x="59849" y="137563"/>
                      <a:pt x="69783" y="129638"/>
                      <a:pt x="69783" y="118866"/>
                    </a:cubicBezTo>
                    <a:cubicBezTo>
                      <a:pt x="69783" y="108094"/>
                      <a:pt x="59849" y="102398"/>
                      <a:pt x="43086" y="95093"/>
                    </a:cubicBezTo>
                    <a:lnTo>
                      <a:pt x="34643" y="91502"/>
                    </a:lnTo>
                    <a:cubicBezTo>
                      <a:pt x="22226" y="86054"/>
                      <a:pt x="621" y="75406"/>
                      <a:pt x="621" y="47918"/>
                    </a:cubicBezTo>
                    <a:cubicBezTo>
                      <a:pt x="621" y="20430"/>
                      <a:pt x="19246" y="0"/>
                      <a:pt x="57490" y="0"/>
                    </a:cubicBezTo>
                    <a:cubicBezTo>
                      <a:pt x="78598" y="0"/>
                      <a:pt x="90394" y="4086"/>
                      <a:pt x="100080" y="8420"/>
                    </a:cubicBezTo>
                    <a:lnTo>
                      <a:pt x="101197" y="9782"/>
                    </a:lnTo>
                    <a:cubicBezTo>
                      <a:pt x="100328" y="20430"/>
                      <a:pt x="99583" y="28478"/>
                      <a:pt x="99210" y="39622"/>
                    </a:cubicBezTo>
                    <a:lnTo>
                      <a:pt x="97224" y="40489"/>
                    </a:lnTo>
                    <a:cubicBezTo>
                      <a:pt x="82448" y="28974"/>
                      <a:pt x="67796" y="27859"/>
                      <a:pt x="62581" y="27859"/>
                    </a:cubicBezTo>
                    <a:cubicBezTo>
                      <a:pt x="47805" y="27859"/>
                      <a:pt x="39982" y="34917"/>
                      <a:pt x="39982" y="43213"/>
                    </a:cubicBezTo>
                    <a:cubicBezTo>
                      <a:pt x="39982" y="54109"/>
                      <a:pt x="50164" y="58071"/>
                      <a:pt x="64195" y="63767"/>
                    </a:cubicBezTo>
                    <a:lnTo>
                      <a:pt x="75122" y="68100"/>
                    </a:lnTo>
                    <a:cubicBezTo>
                      <a:pt x="95485" y="76272"/>
                      <a:pt x="109392" y="90016"/>
                      <a:pt x="109392" y="115151"/>
                    </a:cubicBezTo>
                    <a:cubicBezTo>
                      <a:pt x="109392" y="146106"/>
                      <a:pt x="86545" y="166412"/>
                      <a:pt x="47929" y="166412"/>
                    </a:cubicBezTo>
                    <a:cubicBezTo>
                      <a:pt x="23716" y="166412"/>
                      <a:pt x="11920" y="161955"/>
                      <a:pt x="1490" y="158116"/>
                    </a:cubicBezTo>
                    <a:lnTo>
                      <a:pt x="124" y="156259"/>
                    </a:lnTo>
                    <a:close/>
                  </a:path>
                </a:pathLst>
              </a:custGeom>
              <a:solidFill>
                <a:srgbClr val="E77725"/>
              </a:solidFill>
              <a:ln w="12365" cap="flat">
                <a:noFill/>
                <a:prstDash val="solid"/>
                <a:miter/>
              </a:ln>
            </p:spPr>
            <p:txBody>
              <a:bodyPr/>
              <a:lstStyle/>
              <a:p>
                <a:endParaRPr lang="en-US"/>
              </a:p>
            </p:txBody>
          </p:sp>
          <p:sp>
            <p:nvSpPr>
              <p:cNvPr id="30" name="Freeform 29">
                <a:extLst>
                  <a:ext uri="{FF2B5EF4-FFF2-40B4-BE49-F238E27FC236}">
                    <a16:creationId xmlns:a16="http://schemas.microsoft.com/office/drawing/2014/main" id="{8EF2AE37-9A6B-1B0F-7A22-670EA2788A80}"/>
                  </a:ext>
                </a:extLst>
              </p:cNvPr>
              <p:cNvSpPr/>
              <p:nvPr/>
            </p:nvSpPr>
            <p:spPr>
              <a:xfrm>
                <a:off x="4343926" y="1127403"/>
                <a:ext cx="131618" cy="163564"/>
              </a:xfrm>
              <a:custGeom>
                <a:avLst/>
                <a:gdLst>
                  <a:gd name="csX0" fmla="*/ 130625 w 131618"/>
                  <a:gd name="csY0" fmla="*/ 96083 h 163564"/>
                  <a:gd name="csX1" fmla="*/ 105046 w 131618"/>
                  <a:gd name="csY1" fmla="*/ 155269 h 163564"/>
                  <a:gd name="csX2" fmla="*/ 67672 w 131618"/>
                  <a:gd name="csY2" fmla="*/ 163564 h 163564"/>
                  <a:gd name="csX3" fmla="*/ 4718 w 131618"/>
                  <a:gd name="csY3" fmla="*/ 127162 h 163564"/>
                  <a:gd name="csX4" fmla="*/ 1118 w 131618"/>
                  <a:gd name="csY4" fmla="*/ 92369 h 163564"/>
                  <a:gd name="csX5" fmla="*/ 0 w 131618"/>
                  <a:gd name="csY5" fmla="*/ 1981 h 163564"/>
                  <a:gd name="csX6" fmla="*/ 1366 w 131618"/>
                  <a:gd name="csY6" fmla="*/ 619 h 163564"/>
                  <a:gd name="csX7" fmla="*/ 10678 w 131618"/>
                  <a:gd name="csY7" fmla="*/ 619 h 163564"/>
                  <a:gd name="csX8" fmla="*/ 41224 w 131618"/>
                  <a:gd name="csY8" fmla="*/ 0 h 163564"/>
                  <a:gd name="csX9" fmla="*/ 42341 w 131618"/>
                  <a:gd name="csY9" fmla="*/ 1362 h 163564"/>
                  <a:gd name="csX10" fmla="*/ 41721 w 131618"/>
                  <a:gd name="csY10" fmla="*/ 51756 h 163564"/>
                  <a:gd name="csX11" fmla="*/ 43583 w 131618"/>
                  <a:gd name="csY11" fmla="*/ 111684 h 163564"/>
                  <a:gd name="csX12" fmla="*/ 71273 w 131618"/>
                  <a:gd name="csY12" fmla="*/ 135210 h 163564"/>
                  <a:gd name="csX13" fmla="*/ 94368 w 131618"/>
                  <a:gd name="csY13" fmla="*/ 120228 h 163564"/>
                  <a:gd name="csX14" fmla="*/ 97348 w 131618"/>
                  <a:gd name="csY14" fmla="*/ 89769 h 163564"/>
                  <a:gd name="csX15" fmla="*/ 95113 w 131618"/>
                  <a:gd name="csY15" fmla="*/ 2105 h 163564"/>
                  <a:gd name="csX16" fmla="*/ 96230 w 131618"/>
                  <a:gd name="csY16" fmla="*/ 743 h 163564"/>
                  <a:gd name="csX17" fmla="*/ 104177 w 131618"/>
                  <a:gd name="csY17" fmla="*/ 743 h 163564"/>
                  <a:gd name="csX18" fmla="*/ 130501 w 131618"/>
                  <a:gd name="csY18" fmla="*/ 124 h 163564"/>
                  <a:gd name="csX19" fmla="*/ 131618 w 131618"/>
                  <a:gd name="csY19" fmla="*/ 1486 h 163564"/>
                  <a:gd name="csX20" fmla="*/ 130998 w 131618"/>
                  <a:gd name="csY20" fmla="*/ 68348 h 163564"/>
                  <a:gd name="csX21" fmla="*/ 130998 w 131618"/>
                  <a:gd name="csY21" fmla="*/ 96207 h 1635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31618" h="163564">
                    <a:moveTo>
                      <a:pt x="130625" y="96083"/>
                    </a:moveTo>
                    <a:cubicBezTo>
                      <a:pt x="130625" y="119609"/>
                      <a:pt x="129011" y="141772"/>
                      <a:pt x="105046" y="155269"/>
                    </a:cubicBezTo>
                    <a:cubicBezTo>
                      <a:pt x="97100" y="159602"/>
                      <a:pt x="85800" y="163564"/>
                      <a:pt x="67672" y="163564"/>
                    </a:cubicBezTo>
                    <a:cubicBezTo>
                      <a:pt x="47060" y="163564"/>
                      <a:pt x="14900" y="157745"/>
                      <a:pt x="4718" y="127162"/>
                    </a:cubicBezTo>
                    <a:cubicBezTo>
                      <a:pt x="1118" y="116142"/>
                      <a:pt x="1118" y="103636"/>
                      <a:pt x="1118" y="92369"/>
                    </a:cubicBezTo>
                    <a:cubicBezTo>
                      <a:pt x="1118" y="76272"/>
                      <a:pt x="248" y="9905"/>
                      <a:pt x="0" y="1981"/>
                    </a:cubicBezTo>
                    <a:lnTo>
                      <a:pt x="1366" y="619"/>
                    </a:lnTo>
                    <a:lnTo>
                      <a:pt x="10678" y="619"/>
                    </a:lnTo>
                    <a:cubicBezTo>
                      <a:pt x="21978" y="619"/>
                      <a:pt x="29925" y="371"/>
                      <a:pt x="41224" y="0"/>
                    </a:cubicBezTo>
                    <a:lnTo>
                      <a:pt x="42341" y="1362"/>
                    </a:lnTo>
                    <a:cubicBezTo>
                      <a:pt x="42341" y="16468"/>
                      <a:pt x="41721" y="33183"/>
                      <a:pt x="41721" y="51756"/>
                    </a:cubicBezTo>
                    <a:cubicBezTo>
                      <a:pt x="41721" y="60547"/>
                      <a:pt x="41969" y="102646"/>
                      <a:pt x="43583" y="111684"/>
                    </a:cubicBezTo>
                    <a:cubicBezTo>
                      <a:pt x="45570" y="122952"/>
                      <a:pt x="52027" y="135210"/>
                      <a:pt x="71273" y="135210"/>
                    </a:cubicBezTo>
                    <a:cubicBezTo>
                      <a:pt x="73508" y="135210"/>
                      <a:pt x="88284" y="135210"/>
                      <a:pt x="94368" y="120228"/>
                    </a:cubicBezTo>
                    <a:cubicBezTo>
                      <a:pt x="97348" y="113170"/>
                      <a:pt x="97348" y="96702"/>
                      <a:pt x="97348" y="89769"/>
                    </a:cubicBezTo>
                    <a:cubicBezTo>
                      <a:pt x="97348" y="59433"/>
                      <a:pt x="95982" y="32812"/>
                      <a:pt x="95113" y="2105"/>
                    </a:cubicBezTo>
                    <a:lnTo>
                      <a:pt x="96230" y="743"/>
                    </a:lnTo>
                    <a:lnTo>
                      <a:pt x="104177" y="743"/>
                    </a:lnTo>
                    <a:cubicBezTo>
                      <a:pt x="113862" y="743"/>
                      <a:pt x="120692" y="495"/>
                      <a:pt x="130501" y="124"/>
                    </a:cubicBezTo>
                    <a:lnTo>
                      <a:pt x="131618" y="1486"/>
                    </a:lnTo>
                    <a:cubicBezTo>
                      <a:pt x="130998" y="26126"/>
                      <a:pt x="130998" y="43460"/>
                      <a:pt x="130998" y="68348"/>
                    </a:cubicBezTo>
                    <a:lnTo>
                      <a:pt x="130998" y="96207"/>
                    </a:lnTo>
                    <a:close/>
                  </a:path>
                </a:pathLst>
              </a:custGeom>
              <a:solidFill>
                <a:srgbClr val="E77725"/>
              </a:solidFill>
              <a:ln w="12365" cap="flat">
                <a:noFill/>
                <a:prstDash val="solid"/>
                <a:miter/>
              </a:ln>
            </p:spPr>
            <p:txBody>
              <a:bodyPr/>
              <a:lstStyle/>
              <a:p>
                <a:endParaRPr lang="en-US"/>
              </a:p>
            </p:txBody>
          </p:sp>
          <p:sp>
            <p:nvSpPr>
              <p:cNvPr id="31" name="Freeform 30">
                <a:extLst>
                  <a:ext uri="{FF2B5EF4-FFF2-40B4-BE49-F238E27FC236}">
                    <a16:creationId xmlns:a16="http://schemas.microsoft.com/office/drawing/2014/main" id="{20FAB1FB-7FA8-08DF-5E1F-41EC4A5B7AEC}"/>
                  </a:ext>
                </a:extLst>
              </p:cNvPr>
              <p:cNvSpPr/>
              <p:nvPr/>
            </p:nvSpPr>
            <p:spPr>
              <a:xfrm>
                <a:off x="4505593" y="1127403"/>
                <a:ext cx="43458" cy="160840"/>
              </a:xfrm>
              <a:custGeom>
                <a:avLst/>
                <a:gdLst>
                  <a:gd name="csX0" fmla="*/ 42341 w 43458"/>
                  <a:gd name="csY0" fmla="*/ 160221 h 160840"/>
                  <a:gd name="csX1" fmla="*/ 23716 w 43458"/>
                  <a:gd name="csY1" fmla="*/ 160221 h 160840"/>
                  <a:gd name="csX2" fmla="*/ 1987 w 43458"/>
                  <a:gd name="csY2" fmla="*/ 160840 h 160840"/>
                  <a:gd name="csX3" fmla="*/ 869 w 43458"/>
                  <a:gd name="csY3" fmla="*/ 159478 h 160840"/>
                  <a:gd name="csX4" fmla="*/ 1987 w 43458"/>
                  <a:gd name="csY4" fmla="*/ 96702 h 160840"/>
                  <a:gd name="csX5" fmla="*/ 1987 w 43458"/>
                  <a:gd name="csY5" fmla="*/ 80854 h 160840"/>
                  <a:gd name="csX6" fmla="*/ 0 w 43458"/>
                  <a:gd name="csY6" fmla="*/ 1981 h 160840"/>
                  <a:gd name="csX7" fmla="*/ 1117 w 43458"/>
                  <a:gd name="csY7" fmla="*/ 619 h 160840"/>
                  <a:gd name="csX8" fmla="*/ 16763 w 43458"/>
                  <a:gd name="csY8" fmla="*/ 619 h 160840"/>
                  <a:gd name="csX9" fmla="*/ 42093 w 43458"/>
                  <a:gd name="csY9" fmla="*/ 0 h 160840"/>
                  <a:gd name="csX10" fmla="*/ 42962 w 43458"/>
                  <a:gd name="csY10" fmla="*/ 1362 h 160840"/>
                  <a:gd name="csX11" fmla="*/ 41845 w 43458"/>
                  <a:gd name="csY11" fmla="*/ 94721 h 160840"/>
                  <a:gd name="csX12" fmla="*/ 43459 w 43458"/>
                  <a:gd name="csY12" fmla="*/ 158859 h 160840"/>
                  <a:gd name="csX13" fmla="*/ 42341 w 43458"/>
                  <a:gd name="csY13" fmla="*/ 160221 h 1608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3458" h="160840">
                    <a:moveTo>
                      <a:pt x="42341" y="160221"/>
                    </a:moveTo>
                    <a:lnTo>
                      <a:pt x="23716" y="160221"/>
                    </a:lnTo>
                    <a:cubicBezTo>
                      <a:pt x="19370" y="160221"/>
                      <a:pt x="1987" y="160840"/>
                      <a:pt x="1987" y="160840"/>
                    </a:cubicBezTo>
                    <a:lnTo>
                      <a:pt x="869" y="159478"/>
                    </a:lnTo>
                    <a:cubicBezTo>
                      <a:pt x="1490" y="138429"/>
                      <a:pt x="1987" y="117628"/>
                      <a:pt x="1987" y="96702"/>
                    </a:cubicBezTo>
                    <a:lnTo>
                      <a:pt x="1987" y="80854"/>
                    </a:lnTo>
                    <a:cubicBezTo>
                      <a:pt x="1987" y="54604"/>
                      <a:pt x="1738" y="28231"/>
                      <a:pt x="0" y="1981"/>
                    </a:cubicBezTo>
                    <a:lnTo>
                      <a:pt x="1117" y="619"/>
                    </a:lnTo>
                    <a:lnTo>
                      <a:pt x="16763" y="619"/>
                    </a:lnTo>
                    <a:cubicBezTo>
                      <a:pt x="24213" y="619"/>
                      <a:pt x="37375" y="124"/>
                      <a:pt x="42093" y="0"/>
                    </a:cubicBezTo>
                    <a:lnTo>
                      <a:pt x="42962" y="1362"/>
                    </a:lnTo>
                    <a:cubicBezTo>
                      <a:pt x="42341" y="32317"/>
                      <a:pt x="41845" y="63519"/>
                      <a:pt x="41845" y="94721"/>
                    </a:cubicBezTo>
                    <a:cubicBezTo>
                      <a:pt x="41845" y="116142"/>
                      <a:pt x="42341" y="137686"/>
                      <a:pt x="43459" y="158859"/>
                    </a:cubicBezTo>
                    <a:lnTo>
                      <a:pt x="42341" y="160221"/>
                    </a:lnTo>
                    <a:close/>
                  </a:path>
                </a:pathLst>
              </a:custGeom>
              <a:solidFill>
                <a:srgbClr val="E77725"/>
              </a:solidFill>
              <a:ln w="12365" cap="flat">
                <a:noFill/>
                <a:prstDash val="solid"/>
                <a:miter/>
              </a:ln>
            </p:spPr>
            <p:txBody>
              <a:bodyPr/>
              <a:lstStyle/>
              <a:p>
                <a:endParaRPr lang="en-US"/>
              </a:p>
            </p:txBody>
          </p:sp>
          <p:sp>
            <p:nvSpPr>
              <p:cNvPr id="32" name="Freeform 31">
                <a:extLst>
                  <a:ext uri="{FF2B5EF4-FFF2-40B4-BE49-F238E27FC236}">
                    <a16:creationId xmlns:a16="http://schemas.microsoft.com/office/drawing/2014/main" id="{A278B42C-E429-6BCA-9068-1ACBE46025F2}"/>
                  </a:ext>
                </a:extLst>
              </p:cNvPr>
              <p:cNvSpPr/>
              <p:nvPr/>
            </p:nvSpPr>
            <p:spPr>
              <a:xfrm>
                <a:off x="4563828" y="1127527"/>
                <a:ext cx="116345" cy="160716"/>
              </a:xfrm>
              <a:custGeom>
                <a:avLst/>
                <a:gdLst>
                  <a:gd name="csX0" fmla="*/ 77978 w 116345"/>
                  <a:gd name="csY0" fmla="*/ 160098 h 160716"/>
                  <a:gd name="csX1" fmla="*/ 70279 w 116345"/>
                  <a:gd name="csY1" fmla="*/ 160098 h 160716"/>
                  <a:gd name="csX2" fmla="*/ 37623 w 116345"/>
                  <a:gd name="csY2" fmla="*/ 160717 h 160716"/>
                  <a:gd name="csX3" fmla="*/ 36506 w 116345"/>
                  <a:gd name="csY3" fmla="*/ 159355 h 160716"/>
                  <a:gd name="csX4" fmla="*/ 38120 w 116345"/>
                  <a:gd name="csY4" fmla="*/ 56957 h 160716"/>
                  <a:gd name="csX5" fmla="*/ 37871 w 116345"/>
                  <a:gd name="csY5" fmla="*/ 29840 h 160716"/>
                  <a:gd name="csX6" fmla="*/ 1117 w 116345"/>
                  <a:gd name="csY6" fmla="*/ 30707 h 160716"/>
                  <a:gd name="csX7" fmla="*/ 0 w 116345"/>
                  <a:gd name="csY7" fmla="*/ 29593 h 160716"/>
                  <a:gd name="csX8" fmla="*/ 1614 w 116345"/>
                  <a:gd name="csY8" fmla="*/ 1857 h 160716"/>
                  <a:gd name="csX9" fmla="*/ 2980 w 116345"/>
                  <a:gd name="csY9" fmla="*/ 248 h 160716"/>
                  <a:gd name="csX10" fmla="*/ 77109 w 116345"/>
                  <a:gd name="csY10" fmla="*/ 248 h 160716"/>
                  <a:gd name="csX11" fmla="*/ 115228 w 116345"/>
                  <a:gd name="csY11" fmla="*/ 0 h 160716"/>
                  <a:gd name="csX12" fmla="*/ 116346 w 116345"/>
                  <a:gd name="csY12" fmla="*/ 1114 h 160716"/>
                  <a:gd name="csX13" fmla="*/ 114732 w 116345"/>
                  <a:gd name="csY13" fmla="*/ 29097 h 160716"/>
                  <a:gd name="csX14" fmla="*/ 113366 w 116345"/>
                  <a:gd name="csY14" fmla="*/ 30459 h 160716"/>
                  <a:gd name="csX15" fmla="*/ 78226 w 116345"/>
                  <a:gd name="csY15" fmla="*/ 29593 h 160716"/>
                  <a:gd name="csX16" fmla="*/ 77605 w 116345"/>
                  <a:gd name="csY16" fmla="*/ 63519 h 160716"/>
                  <a:gd name="csX17" fmla="*/ 79219 w 116345"/>
                  <a:gd name="csY17" fmla="*/ 158612 h 160716"/>
                  <a:gd name="csX18" fmla="*/ 78102 w 116345"/>
                  <a:gd name="csY18" fmla="*/ 159974 h 160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16345" h="160716">
                    <a:moveTo>
                      <a:pt x="77978" y="160098"/>
                    </a:moveTo>
                    <a:lnTo>
                      <a:pt x="70279" y="160098"/>
                    </a:lnTo>
                    <a:cubicBezTo>
                      <a:pt x="58235" y="160098"/>
                      <a:pt x="49667" y="160345"/>
                      <a:pt x="37623" y="160717"/>
                    </a:cubicBezTo>
                    <a:lnTo>
                      <a:pt x="36506" y="159355"/>
                    </a:lnTo>
                    <a:cubicBezTo>
                      <a:pt x="37623" y="121590"/>
                      <a:pt x="38120" y="94969"/>
                      <a:pt x="38120" y="56957"/>
                    </a:cubicBezTo>
                    <a:cubicBezTo>
                      <a:pt x="38120" y="47051"/>
                      <a:pt x="37871" y="35288"/>
                      <a:pt x="37871" y="29840"/>
                    </a:cubicBezTo>
                    <a:cubicBezTo>
                      <a:pt x="26572" y="29840"/>
                      <a:pt x="14776" y="30459"/>
                      <a:pt x="1117" y="30707"/>
                    </a:cubicBezTo>
                    <a:lnTo>
                      <a:pt x="0" y="29593"/>
                    </a:lnTo>
                    <a:cubicBezTo>
                      <a:pt x="497" y="19192"/>
                      <a:pt x="1117" y="11267"/>
                      <a:pt x="1614" y="1857"/>
                    </a:cubicBezTo>
                    <a:lnTo>
                      <a:pt x="2980" y="248"/>
                    </a:lnTo>
                    <a:lnTo>
                      <a:pt x="77109" y="248"/>
                    </a:lnTo>
                    <a:cubicBezTo>
                      <a:pt x="91139" y="248"/>
                      <a:pt x="101073" y="248"/>
                      <a:pt x="115228" y="0"/>
                    </a:cubicBezTo>
                    <a:lnTo>
                      <a:pt x="116346" y="1114"/>
                    </a:lnTo>
                    <a:cubicBezTo>
                      <a:pt x="115477" y="11267"/>
                      <a:pt x="115228" y="18697"/>
                      <a:pt x="114732" y="29097"/>
                    </a:cubicBezTo>
                    <a:lnTo>
                      <a:pt x="113366" y="30459"/>
                    </a:lnTo>
                    <a:cubicBezTo>
                      <a:pt x="100452" y="29840"/>
                      <a:pt x="91139" y="29593"/>
                      <a:pt x="78226" y="29593"/>
                    </a:cubicBezTo>
                    <a:cubicBezTo>
                      <a:pt x="77729" y="41975"/>
                      <a:pt x="77605" y="50889"/>
                      <a:pt x="77605" y="63519"/>
                    </a:cubicBezTo>
                    <a:cubicBezTo>
                      <a:pt x="77605" y="74786"/>
                      <a:pt x="78474" y="150316"/>
                      <a:pt x="79219" y="158612"/>
                    </a:cubicBezTo>
                    <a:lnTo>
                      <a:pt x="78102" y="159974"/>
                    </a:lnTo>
                    <a:close/>
                  </a:path>
                </a:pathLst>
              </a:custGeom>
              <a:solidFill>
                <a:srgbClr val="E77725"/>
              </a:solidFill>
              <a:ln w="12365" cap="flat">
                <a:noFill/>
                <a:prstDash val="solid"/>
                <a:miter/>
              </a:ln>
            </p:spPr>
            <p:txBody>
              <a:bodyPr/>
              <a:lstStyle/>
              <a:p>
                <a:endParaRPr lang="en-US"/>
              </a:p>
            </p:txBody>
          </p:sp>
          <p:sp>
            <p:nvSpPr>
              <p:cNvPr id="33" name="Freeform 32">
                <a:extLst>
                  <a:ext uri="{FF2B5EF4-FFF2-40B4-BE49-F238E27FC236}">
                    <a16:creationId xmlns:a16="http://schemas.microsoft.com/office/drawing/2014/main" id="{6FDD36AE-CF12-2595-0B05-FEE9D82B8B2D}"/>
                  </a:ext>
                </a:extLst>
              </p:cNvPr>
              <p:cNvSpPr/>
              <p:nvPr/>
            </p:nvSpPr>
            <p:spPr>
              <a:xfrm>
                <a:off x="4694825" y="1127527"/>
                <a:ext cx="104798" cy="160592"/>
              </a:xfrm>
              <a:custGeom>
                <a:avLst/>
                <a:gdLst>
                  <a:gd name="csX0" fmla="*/ 104798 w 104798"/>
                  <a:gd name="csY0" fmla="*/ 131124 h 160592"/>
                  <a:gd name="csX1" fmla="*/ 103184 w 104798"/>
                  <a:gd name="csY1" fmla="*/ 158736 h 160592"/>
                  <a:gd name="csX2" fmla="*/ 101321 w 104798"/>
                  <a:gd name="csY2" fmla="*/ 160098 h 160592"/>
                  <a:gd name="csX3" fmla="*/ 1614 w 104798"/>
                  <a:gd name="csY3" fmla="*/ 160593 h 160592"/>
                  <a:gd name="csX4" fmla="*/ 497 w 104798"/>
                  <a:gd name="csY4" fmla="*/ 158983 h 160592"/>
                  <a:gd name="csX5" fmla="*/ 1614 w 104798"/>
                  <a:gd name="csY5" fmla="*/ 96331 h 160592"/>
                  <a:gd name="csX6" fmla="*/ 1614 w 104798"/>
                  <a:gd name="csY6" fmla="*/ 49527 h 160592"/>
                  <a:gd name="csX7" fmla="*/ 0 w 104798"/>
                  <a:gd name="csY7" fmla="*/ 1857 h 160592"/>
                  <a:gd name="csX8" fmla="*/ 1366 w 104798"/>
                  <a:gd name="csY8" fmla="*/ 495 h 160592"/>
                  <a:gd name="csX9" fmla="*/ 100825 w 104798"/>
                  <a:gd name="csY9" fmla="*/ 0 h 160592"/>
                  <a:gd name="csX10" fmla="*/ 101942 w 104798"/>
                  <a:gd name="csY10" fmla="*/ 1362 h 160592"/>
                  <a:gd name="csX11" fmla="*/ 100328 w 104798"/>
                  <a:gd name="csY11" fmla="*/ 27612 h 160592"/>
                  <a:gd name="csX12" fmla="*/ 98962 w 104798"/>
                  <a:gd name="csY12" fmla="*/ 28974 h 160592"/>
                  <a:gd name="csX13" fmla="*/ 40976 w 104798"/>
                  <a:gd name="csY13" fmla="*/ 28354 h 160592"/>
                  <a:gd name="csX14" fmla="*/ 40727 w 104798"/>
                  <a:gd name="csY14" fmla="*/ 45070 h 160592"/>
                  <a:gd name="csX15" fmla="*/ 40976 w 104798"/>
                  <a:gd name="csY15" fmla="*/ 64262 h 160592"/>
                  <a:gd name="csX16" fmla="*/ 95610 w 104798"/>
                  <a:gd name="csY16" fmla="*/ 63395 h 160592"/>
                  <a:gd name="csX17" fmla="*/ 96975 w 104798"/>
                  <a:gd name="csY17" fmla="*/ 65005 h 160592"/>
                  <a:gd name="csX18" fmla="*/ 95361 w 104798"/>
                  <a:gd name="csY18" fmla="*/ 90511 h 160592"/>
                  <a:gd name="csX19" fmla="*/ 93995 w 104798"/>
                  <a:gd name="csY19" fmla="*/ 91873 h 160592"/>
                  <a:gd name="csX20" fmla="*/ 40976 w 104798"/>
                  <a:gd name="csY20" fmla="*/ 91626 h 160592"/>
                  <a:gd name="csX21" fmla="*/ 41472 w 104798"/>
                  <a:gd name="csY21" fmla="*/ 131124 h 160592"/>
                  <a:gd name="csX22" fmla="*/ 103556 w 104798"/>
                  <a:gd name="csY22" fmla="*/ 129514 h 160592"/>
                  <a:gd name="csX23" fmla="*/ 104674 w 104798"/>
                  <a:gd name="csY23" fmla="*/ 131124 h 160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04798" h="160592">
                    <a:moveTo>
                      <a:pt x="104798" y="131124"/>
                    </a:moveTo>
                    <a:cubicBezTo>
                      <a:pt x="104177" y="140410"/>
                      <a:pt x="103681" y="150068"/>
                      <a:pt x="103184" y="158736"/>
                    </a:cubicBezTo>
                    <a:lnTo>
                      <a:pt x="101321" y="160098"/>
                    </a:lnTo>
                    <a:cubicBezTo>
                      <a:pt x="68293" y="160098"/>
                      <a:pt x="34891" y="160345"/>
                      <a:pt x="1614" y="160593"/>
                    </a:cubicBezTo>
                    <a:lnTo>
                      <a:pt x="497" y="158983"/>
                    </a:lnTo>
                    <a:cubicBezTo>
                      <a:pt x="1366" y="138182"/>
                      <a:pt x="1614" y="117380"/>
                      <a:pt x="1614" y="96331"/>
                    </a:cubicBezTo>
                    <a:lnTo>
                      <a:pt x="1614" y="49527"/>
                    </a:lnTo>
                    <a:cubicBezTo>
                      <a:pt x="1614" y="33431"/>
                      <a:pt x="1366" y="17706"/>
                      <a:pt x="0" y="1857"/>
                    </a:cubicBezTo>
                    <a:lnTo>
                      <a:pt x="1366" y="495"/>
                    </a:lnTo>
                    <a:cubicBezTo>
                      <a:pt x="26075" y="495"/>
                      <a:pt x="85924" y="0"/>
                      <a:pt x="100825" y="0"/>
                    </a:cubicBezTo>
                    <a:lnTo>
                      <a:pt x="101942" y="1362"/>
                    </a:lnTo>
                    <a:cubicBezTo>
                      <a:pt x="101321" y="10648"/>
                      <a:pt x="100576" y="18820"/>
                      <a:pt x="100328" y="27612"/>
                    </a:cubicBezTo>
                    <a:lnTo>
                      <a:pt x="98962" y="28974"/>
                    </a:lnTo>
                    <a:cubicBezTo>
                      <a:pt x="79468" y="28478"/>
                      <a:pt x="60222" y="28354"/>
                      <a:pt x="40976" y="28354"/>
                    </a:cubicBezTo>
                    <a:cubicBezTo>
                      <a:pt x="40976" y="32688"/>
                      <a:pt x="40727" y="38755"/>
                      <a:pt x="40727" y="45070"/>
                    </a:cubicBezTo>
                    <a:cubicBezTo>
                      <a:pt x="40727" y="52251"/>
                      <a:pt x="40727" y="59557"/>
                      <a:pt x="40976" y="64262"/>
                    </a:cubicBezTo>
                    <a:cubicBezTo>
                      <a:pt x="59352" y="64262"/>
                      <a:pt x="77481" y="64014"/>
                      <a:pt x="95610" y="63395"/>
                    </a:cubicBezTo>
                    <a:lnTo>
                      <a:pt x="96975" y="65005"/>
                    </a:lnTo>
                    <a:cubicBezTo>
                      <a:pt x="96355" y="73548"/>
                      <a:pt x="95858" y="81968"/>
                      <a:pt x="95361" y="90511"/>
                    </a:cubicBezTo>
                    <a:lnTo>
                      <a:pt x="93995" y="91873"/>
                    </a:lnTo>
                    <a:cubicBezTo>
                      <a:pt x="60718" y="91626"/>
                      <a:pt x="40976" y="91626"/>
                      <a:pt x="40976" y="91626"/>
                    </a:cubicBezTo>
                    <a:cubicBezTo>
                      <a:pt x="40976" y="104998"/>
                      <a:pt x="41224" y="117999"/>
                      <a:pt x="41472" y="131124"/>
                    </a:cubicBezTo>
                    <a:cubicBezTo>
                      <a:pt x="62333" y="131124"/>
                      <a:pt x="82944" y="130629"/>
                      <a:pt x="103556" y="129514"/>
                    </a:cubicBezTo>
                    <a:lnTo>
                      <a:pt x="104674" y="131124"/>
                    </a:lnTo>
                    <a:close/>
                  </a:path>
                </a:pathLst>
              </a:custGeom>
              <a:solidFill>
                <a:srgbClr val="E77725"/>
              </a:solidFill>
              <a:ln w="12365" cap="flat">
                <a:noFill/>
                <a:prstDash val="solid"/>
                <a:miter/>
              </a:ln>
            </p:spPr>
            <p:txBody>
              <a:bodyPr/>
              <a:lstStyle/>
              <a:p>
                <a:endParaRPr lang="en-US"/>
              </a:p>
            </p:txBody>
          </p:sp>
        </p:grpSp>
        <p:grpSp>
          <p:nvGrpSpPr>
            <p:cNvPr id="10" name="Picture 21">
              <a:extLst>
                <a:ext uri="{FF2B5EF4-FFF2-40B4-BE49-F238E27FC236}">
                  <a16:creationId xmlns:a16="http://schemas.microsoft.com/office/drawing/2014/main" id="{18C2AE97-186E-9197-65D5-539117A247B5}"/>
                </a:ext>
              </a:extLst>
            </p:cNvPr>
            <p:cNvGrpSpPr/>
            <p:nvPr/>
          </p:nvGrpSpPr>
          <p:grpSpPr>
            <a:xfrm>
              <a:off x="3059529" y="805846"/>
              <a:ext cx="1730408" cy="268810"/>
              <a:chOff x="3059529" y="805846"/>
              <a:chExt cx="1730408" cy="268810"/>
            </a:xfrm>
            <a:solidFill>
              <a:schemeClr val="bg1"/>
            </a:solidFill>
          </p:grpSpPr>
          <p:sp>
            <p:nvSpPr>
              <p:cNvPr id="18" name="Freeform 17">
                <a:extLst>
                  <a:ext uri="{FF2B5EF4-FFF2-40B4-BE49-F238E27FC236}">
                    <a16:creationId xmlns:a16="http://schemas.microsoft.com/office/drawing/2014/main" id="{C02B3FDF-EB1E-B421-C7B6-32CD889C6691}"/>
                  </a:ext>
                </a:extLst>
              </p:cNvPr>
              <p:cNvSpPr/>
              <p:nvPr/>
            </p:nvSpPr>
            <p:spPr>
              <a:xfrm>
                <a:off x="3059529" y="834943"/>
                <a:ext cx="201276" cy="236369"/>
              </a:xfrm>
              <a:custGeom>
                <a:avLst/>
                <a:gdLst>
                  <a:gd name="csX0" fmla="*/ 199414 w 201276"/>
                  <a:gd name="csY0" fmla="*/ 235751 h 236369"/>
                  <a:gd name="csX1" fmla="*/ 163778 w 201276"/>
                  <a:gd name="csY1" fmla="*/ 236370 h 236369"/>
                  <a:gd name="csX2" fmla="*/ 161791 w 201276"/>
                  <a:gd name="csY2" fmla="*/ 234389 h 236369"/>
                  <a:gd name="csX3" fmla="*/ 159184 w 201276"/>
                  <a:gd name="csY3" fmla="*/ 192909 h 236369"/>
                  <a:gd name="csX4" fmla="*/ 156825 w 201276"/>
                  <a:gd name="csY4" fmla="*/ 164060 h 236369"/>
                  <a:gd name="csX5" fmla="*/ 123920 w 201276"/>
                  <a:gd name="csY5" fmla="*/ 163688 h 236369"/>
                  <a:gd name="csX6" fmla="*/ 105916 w 201276"/>
                  <a:gd name="csY6" fmla="*/ 163688 h 236369"/>
                  <a:gd name="csX7" fmla="*/ 74004 w 201276"/>
                  <a:gd name="csY7" fmla="*/ 164060 h 236369"/>
                  <a:gd name="csX8" fmla="*/ 60967 w 201276"/>
                  <a:gd name="csY8" fmla="*/ 188947 h 236369"/>
                  <a:gd name="csX9" fmla="*/ 39982 w 201276"/>
                  <a:gd name="csY9" fmla="*/ 230426 h 236369"/>
                  <a:gd name="csX10" fmla="*/ 38616 w 201276"/>
                  <a:gd name="csY10" fmla="*/ 233398 h 236369"/>
                  <a:gd name="csX11" fmla="*/ 36009 w 201276"/>
                  <a:gd name="csY11" fmla="*/ 235379 h 236369"/>
                  <a:gd name="csX12" fmla="*/ 1366 w 201276"/>
                  <a:gd name="csY12" fmla="*/ 235751 h 236369"/>
                  <a:gd name="csX13" fmla="*/ 0 w 201276"/>
                  <a:gd name="csY13" fmla="*/ 232779 h 236369"/>
                  <a:gd name="csX14" fmla="*/ 127148 w 201276"/>
                  <a:gd name="csY14" fmla="*/ 2353 h 236369"/>
                  <a:gd name="csX15" fmla="*/ 129756 w 201276"/>
                  <a:gd name="csY15" fmla="*/ 991 h 236369"/>
                  <a:gd name="csX16" fmla="*/ 176319 w 201276"/>
                  <a:gd name="csY16" fmla="*/ 0 h 236369"/>
                  <a:gd name="csX17" fmla="*/ 178306 w 201276"/>
                  <a:gd name="csY17" fmla="*/ 1610 h 236369"/>
                  <a:gd name="csX18" fmla="*/ 201277 w 201276"/>
                  <a:gd name="csY18" fmla="*/ 233646 h 236369"/>
                  <a:gd name="csX19" fmla="*/ 199290 w 201276"/>
                  <a:gd name="csY19" fmla="*/ 235627 h 236369"/>
                  <a:gd name="csX20" fmla="*/ 147139 w 201276"/>
                  <a:gd name="csY20" fmla="*/ 23897 h 236369"/>
                  <a:gd name="csX21" fmla="*/ 87539 w 201276"/>
                  <a:gd name="csY21" fmla="*/ 136820 h 236369"/>
                  <a:gd name="csX22" fmla="*/ 110137 w 201276"/>
                  <a:gd name="csY22" fmla="*/ 137439 h 236369"/>
                  <a:gd name="csX23" fmla="*/ 132736 w 201276"/>
                  <a:gd name="csY23" fmla="*/ 137439 h 236369"/>
                  <a:gd name="csX24" fmla="*/ 155707 w 201276"/>
                  <a:gd name="csY24" fmla="*/ 136820 h 236369"/>
                  <a:gd name="csX25" fmla="*/ 147015 w 201276"/>
                  <a:gd name="csY25" fmla="*/ 23897 h 236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01276" h="236369">
                    <a:moveTo>
                      <a:pt x="199414" y="235751"/>
                    </a:moveTo>
                    <a:cubicBezTo>
                      <a:pt x="186128" y="235751"/>
                      <a:pt x="176816" y="236122"/>
                      <a:pt x="163778" y="236370"/>
                    </a:cubicBezTo>
                    <a:lnTo>
                      <a:pt x="161791" y="234389"/>
                    </a:lnTo>
                    <a:cubicBezTo>
                      <a:pt x="160798" y="219159"/>
                      <a:pt x="160425" y="208139"/>
                      <a:pt x="159184" y="192909"/>
                    </a:cubicBezTo>
                    <a:lnTo>
                      <a:pt x="156825" y="164060"/>
                    </a:lnTo>
                    <a:cubicBezTo>
                      <a:pt x="148505" y="163688"/>
                      <a:pt x="132239" y="163688"/>
                      <a:pt x="123920" y="163688"/>
                    </a:cubicBezTo>
                    <a:lnTo>
                      <a:pt x="105916" y="163688"/>
                    </a:lnTo>
                    <a:cubicBezTo>
                      <a:pt x="96975" y="163688"/>
                      <a:pt x="88284" y="163688"/>
                      <a:pt x="74004" y="164060"/>
                    </a:cubicBezTo>
                    <a:lnTo>
                      <a:pt x="60967" y="188947"/>
                    </a:lnTo>
                    <a:cubicBezTo>
                      <a:pt x="53020" y="204177"/>
                      <a:pt x="47681" y="215197"/>
                      <a:pt x="39982" y="230426"/>
                    </a:cubicBezTo>
                    <a:lnTo>
                      <a:pt x="38616" y="233398"/>
                    </a:lnTo>
                    <a:lnTo>
                      <a:pt x="36009" y="235379"/>
                    </a:lnTo>
                    <a:cubicBezTo>
                      <a:pt x="23344" y="235379"/>
                      <a:pt x="14404" y="235379"/>
                      <a:pt x="1366" y="235751"/>
                    </a:cubicBezTo>
                    <a:lnTo>
                      <a:pt x="0" y="232779"/>
                    </a:lnTo>
                    <a:cubicBezTo>
                      <a:pt x="5960" y="221512"/>
                      <a:pt x="95858" y="62776"/>
                      <a:pt x="127148" y="2353"/>
                    </a:cubicBezTo>
                    <a:lnTo>
                      <a:pt x="129756" y="991"/>
                    </a:lnTo>
                    <a:cubicBezTo>
                      <a:pt x="147015" y="619"/>
                      <a:pt x="163654" y="0"/>
                      <a:pt x="176319" y="0"/>
                    </a:cubicBezTo>
                    <a:lnTo>
                      <a:pt x="178306" y="1610"/>
                    </a:lnTo>
                    <a:cubicBezTo>
                      <a:pt x="179671" y="29469"/>
                      <a:pt x="191964" y="155269"/>
                      <a:pt x="201277" y="233646"/>
                    </a:cubicBezTo>
                    <a:lnTo>
                      <a:pt x="199290" y="235627"/>
                    </a:lnTo>
                    <a:close/>
                    <a:moveTo>
                      <a:pt x="147139" y="23897"/>
                    </a:moveTo>
                    <a:lnTo>
                      <a:pt x="87539" y="136820"/>
                    </a:lnTo>
                    <a:cubicBezTo>
                      <a:pt x="95858" y="137439"/>
                      <a:pt x="102811" y="137439"/>
                      <a:pt x="110137" y="137439"/>
                    </a:cubicBezTo>
                    <a:lnTo>
                      <a:pt x="132736" y="137439"/>
                    </a:lnTo>
                    <a:cubicBezTo>
                      <a:pt x="141428" y="137439"/>
                      <a:pt x="147388" y="137439"/>
                      <a:pt x="155707" y="136820"/>
                    </a:cubicBezTo>
                    <a:lnTo>
                      <a:pt x="147015" y="23897"/>
                    </a:lnTo>
                    <a:close/>
                  </a:path>
                </a:pathLst>
              </a:custGeom>
              <a:grpFill/>
              <a:ln w="12365" cap="flat">
                <a:noFill/>
                <a:prstDash val="solid"/>
                <a:miter/>
              </a:ln>
            </p:spPr>
            <p:txBody>
              <a:bodyPr/>
              <a:lstStyle/>
              <a:p>
                <a:endParaRPr lang="en-US"/>
              </a:p>
            </p:txBody>
          </p:sp>
          <p:sp>
            <p:nvSpPr>
              <p:cNvPr id="20" name="Freeform 19">
                <a:extLst>
                  <a:ext uri="{FF2B5EF4-FFF2-40B4-BE49-F238E27FC236}">
                    <a16:creationId xmlns:a16="http://schemas.microsoft.com/office/drawing/2014/main" id="{EA65858B-0AD6-8B95-01D6-4C48C5F993CC}"/>
                  </a:ext>
                </a:extLst>
              </p:cNvPr>
              <p:cNvSpPr/>
              <p:nvPr/>
            </p:nvSpPr>
            <p:spPr>
              <a:xfrm>
                <a:off x="3286509" y="835315"/>
                <a:ext cx="92008" cy="235626"/>
              </a:xfrm>
              <a:custGeom>
                <a:avLst/>
                <a:gdLst>
                  <a:gd name="csX0" fmla="*/ 37623 w 92008"/>
                  <a:gd name="csY0" fmla="*/ 235008 h 235626"/>
                  <a:gd name="csX1" fmla="*/ 28931 w 92008"/>
                  <a:gd name="csY1" fmla="*/ 235008 h 235626"/>
                  <a:gd name="csX2" fmla="*/ 1614 w 92008"/>
                  <a:gd name="csY2" fmla="*/ 235627 h 235626"/>
                  <a:gd name="csX3" fmla="*/ 0 w 92008"/>
                  <a:gd name="csY3" fmla="*/ 233274 h 235626"/>
                  <a:gd name="csX4" fmla="*/ 51654 w 92008"/>
                  <a:gd name="csY4" fmla="*/ 2600 h 235626"/>
                  <a:gd name="csX5" fmla="*/ 53641 w 92008"/>
                  <a:gd name="csY5" fmla="*/ 619 h 235626"/>
                  <a:gd name="csX6" fmla="*/ 63326 w 92008"/>
                  <a:gd name="csY6" fmla="*/ 619 h 235626"/>
                  <a:gd name="csX7" fmla="*/ 90643 w 92008"/>
                  <a:gd name="csY7" fmla="*/ 0 h 235626"/>
                  <a:gd name="csX8" fmla="*/ 92009 w 92008"/>
                  <a:gd name="csY8" fmla="*/ 1981 h 235626"/>
                  <a:gd name="csX9" fmla="*/ 40355 w 92008"/>
                  <a:gd name="csY9" fmla="*/ 233398 h 235626"/>
                  <a:gd name="csX10" fmla="*/ 37747 w 92008"/>
                  <a:gd name="csY10" fmla="*/ 235008 h 235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2008" h="235626">
                    <a:moveTo>
                      <a:pt x="37623" y="235008"/>
                    </a:moveTo>
                    <a:lnTo>
                      <a:pt x="28931" y="235008"/>
                    </a:lnTo>
                    <a:cubicBezTo>
                      <a:pt x="18998" y="235008"/>
                      <a:pt x="11672" y="235379"/>
                      <a:pt x="1614" y="235627"/>
                    </a:cubicBezTo>
                    <a:lnTo>
                      <a:pt x="0" y="233274"/>
                    </a:lnTo>
                    <a:cubicBezTo>
                      <a:pt x="10306" y="191424"/>
                      <a:pt x="44949" y="41727"/>
                      <a:pt x="51654" y="2600"/>
                    </a:cubicBezTo>
                    <a:lnTo>
                      <a:pt x="53641" y="619"/>
                    </a:lnTo>
                    <a:lnTo>
                      <a:pt x="63326" y="619"/>
                    </a:lnTo>
                    <a:cubicBezTo>
                      <a:pt x="73259" y="619"/>
                      <a:pt x="80585" y="619"/>
                      <a:pt x="90643" y="0"/>
                    </a:cubicBezTo>
                    <a:lnTo>
                      <a:pt x="92009" y="1981"/>
                    </a:lnTo>
                    <a:cubicBezTo>
                      <a:pt x="81082" y="45813"/>
                      <a:pt x="54758" y="155640"/>
                      <a:pt x="40355" y="233398"/>
                    </a:cubicBezTo>
                    <a:lnTo>
                      <a:pt x="37747" y="235008"/>
                    </a:lnTo>
                    <a:close/>
                  </a:path>
                </a:pathLst>
              </a:custGeom>
              <a:grpFill/>
              <a:ln w="12365" cap="flat">
                <a:noFill/>
                <a:prstDash val="solid"/>
                <a:miter/>
              </a:ln>
            </p:spPr>
            <p:txBody>
              <a:bodyPr/>
              <a:lstStyle/>
              <a:p>
                <a:endParaRPr lang="en-US"/>
              </a:p>
            </p:txBody>
          </p:sp>
          <p:sp>
            <p:nvSpPr>
              <p:cNvPr id="21" name="Freeform 20">
                <a:extLst>
                  <a:ext uri="{FF2B5EF4-FFF2-40B4-BE49-F238E27FC236}">
                    <a16:creationId xmlns:a16="http://schemas.microsoft.com/office/drawing/2014/main" id="{F894724E-AC5D-EF99-E7F9-63C24A6548C5}"/>
                  </a:ext>
                </a:extLst>
              </p:cNvPr>
              <p:cNvSpPr/>
              <p:nvPr/>
            </p:nvSpPr>
            <p:spPr>
              <a:xfrm>
                <a:off x="3497471" y="835562"/>
                <a:ext cx="174828" cy="236617"/>
              </a:xfrm>
              <a:custGeom>
                <a:avLst/>
                <a:gdLst>
                  <a:gd name="csX0" fmla="*/ 40603 w 174828"/>
                  <a:gd name="csY0" fmla="*/ 235132 h 236617"/>
                  <a:gd name="csX1" fmla="*/ 3973 w 174828"/>
                  <a:gd name="csY1" fmla="*/ 236122 h 236617"/>
                  <a:gd name="csX2" fmla="*/ 1987 w 174828"/>
                  <a:gd name="csY2" fmla="*/ 233770 h 236617"/>
                  <a:gd name="csX3" fmla="*/ 3353 w 174828"/>
                  <a:gd name="csY3" fmla="*/ 136448 h 236617"/>
                  <a:gd name="csX4" fmla="*/ 0 w 174828"/>
                  <a:gd name="csY4" fmla="*/ 2972 h 236617"/>
                  <a:gd name="csX5" fmla="*/ 1987 w 174828"/>
                  <a:gd name="csY5" fmla="*/ 619 h 236617"/>
                  <a:gd name="csX6" fmla="*/ 63947 w 174828"/>
                  <a:gd name="csY6" fmla="*/ 0 h 236617"/>
                  <a:gd name="csX7" fmla="*/ 158190 w 174828"/>
                  <a:gd name="csY7" fmla="*/ 62033 h 236617"/>
                  <a:gd name="csX8" fmla="*/ 101570 w 174828"/>
                  <a:gd name="csY8" fmla="*/ 129390 h 236617"/>
                  <a:gd name="csX9" fmla="*/ 174829 w 174828"/>
                  <a:gd name="csY9" fmla="*/ 231912 h 236617"/>
                  <a:gd name="csX10" fmla="*/ 173215 w 174828"/>
                  <a:gd name="csY10" fmla="*/ 235255 h 236617"/>
                  <a:gd name="csX11" fmla="*/ 132239 w 174828"/>
                  <a:gd name="csY11" fmla="*/ 236617 h 236617"/>
                  <a:gd name="csX12" fmla="*/ 129880 w 174828"/>
                  <a:gd name="csY12" fmla="*/ 235255 h 236617"/>
                  <a:gd name="csX13" fmla="*/ 64319 w 174828"/>
                  <a:gd name="csY13" fmla="*/ 134962 h 236617"/>
                  <a:gd name="csX14" fmla="*/ 49667 w 174828"/>
                  <a:gd name="csY14" fmla="*/ 135334 h 236617"/>
                  <a:gd name="csX15" fmla="*/ 39982 w 174828"/>
                  <a:gd name="csY15" fmla="*/ 135334 h 236617"/>
                  <a:gd name="csX16" fmla="*/ 42590 w 174828"/>
                  <a:gd name="csY16" fmla="*/ 232655 h 236617"/>
                  <a:gd name="csX17" fmla="*/ 40603 w 174828"/>
                  <a:gd name="csY17" fmla="*/ 235008 h 236617"/>
                  <a:gd name="csX18" fmla="*/ 54262 w 174828"/>
                  <a:gd name="csY18" fmla="*/ 108589 h 236617"/>
                  <a:gd name="csX19" fmla="*/ 121188 w 174828"/>
                  <a:gd name="csY19" fmla="*/ 67110 h 236617"/>
                  <a:gd name="csX20" fmla="*/ 111255 w 174828"/>
                  <a:gd name="csY20" fmla="*/ 40241 h 236617"/>
                  <a:gd name="csX21" fmla="*/ 60967 w 174828"/>
                  <a:gd name="csY21" fmla="*/ 26992 h 236617"/>
                  <a:gd name="csX22" fmla="*/ 39610 w 174828"/>
                  <a:gd name="csY22" fmla="*/ 27612 h 236617"/>
                  <a:gd name="csX23" fmla="*/ 39237 w 174828"/>
                  <a:gd name="csY23" fmla="*/ 67110 h 236617"/>
                  <a:gd name="csX24" fmla="*/ 39610 w 174828"/>
                  <a:gd name="csY24" fmla="*/ 108217 h 236617"/>
                  <a:gd name="csX25" fmla="*/ 54262 w 174828"/>
                  <a:gd name="csY25" fmla="*/ 108589 h 236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74828" h="236617">
                    <a:moveTo>
                      <a:pt x="40603" y="235132"/>
                    </a:moveTo>
                    <a:cubicBezTo>
                      <a:pt x="26945" y="235132"/>
                      <a:pt x="17632" y="235503"/>
                      <a:pt x="3973" y="236122"/>
                    </a:cubicBezTo>
                    <a:lnTo>
                      <a:pt x="1987" y="233770"/>
                    </a:lnTo>
                    <a:cubicBezTo>
                      <a:pt x="2980" y="197862"/>
                      <a:pt x="3353" y="172727"/>
                      <a:pt x="3353" y="136448"/>
                    </a:cubicBezTo>
                    <a:cubicBezTo>
                      <a:pt x="3353" y="87045"/>
                      <a:pt x="2980" y="52499"/>
                      <a:pt x="0" y="2972"/>
                    </a:cubicBezTo>
                    <a:lnTo>
                      <a:pt x="1987" y="619"/>
                    </a:lnTo>
                    <a:cubicBezTo>
                      <a:pt x="17259" y="619"/>
                      <a:pt x="44949" y="0"/>
                      <a:pt x="63947" y="0"/>
                    </a:cubicBezTo>
                    <a:cubicBezTo>
                      <a:pt x="99583" y="0"/>
                      <a:pt x="158190" y="2972"/>
                      <a:pt x="158190" y="62033"/>
                    </a:cubicBezTo>
                    <a:cubicBezTo>
                      <a:pt x="158190" y="95836"/>
                      <a:pt x="138572" y="119485"/>
                      <a:pt x="101570" y="129390"/>
                    </a:cubicBezTo>
                    <a:cubicBezTo>
                      <a:pt x="105543" y="134715"/>
                      <a:pt x="139193" y="185480"/>
                      <a:pt x="174829" y="231912"/>
                    </a:cubicBezTo>
                    <a:lnTo>
                      <a:pt x="173215" y="235255"/>
                    </a:lnTo>
                    <a:cubicBezTo>
                      <a:pt x="158190" y="235255"/>
                      <a:pt x="147636" y="235627"/>
                      <a:pt x="132239" y="236617"/>
                    </a:cubicBezTo>
                    <a:lnTo>
                      <a:pt x="129880" y="235255"/>
                    </a:lnTo>
                    <a:cubicBezTo>
                      <a:pt x="121188" y="219283"/>
                      <a:pt x="75246" y="149325"/>
                      <a:pt x="64319" y="134962"/>
                    </a:cubicBezTo>
                    <a:cubicBezTo>
                      <a:pt x="58980" y="134962"/>
                      <a:pt x="52399" y="135334"/>
                      <a:pt x="49667" y="135334"/>
                    </a:cubicBezTo>
                    <a:lnTo>
                      <a:pt x="39982" y="135334"/>
                    </a:lnTo>
                    <a:cubicBezTo>
                      <a:pt x="39982" y="171241"/>
                      <a:pt x="40603" y="196376"/>
                      <a:pt x="42590" y="232655"/>
                    </a:cubicBezTo>
                    <a:lnTo>
                      <a:pt x="40603" y="235008"/>
                    </a:lnTo>
                    <a:close/>
                    <a:moveTo>
                      <a:pt x="54262" y="108589"/>
                    </a:moveTo>
                    <a:cubicBezTo>
                      <a:pt x="108151" y="108589"/>
                      <a:pt x="121188" y="88407"/>
                      <a:pt x="121188" y="67110"/>
                    </a:cubicBezTo>
                    <a:cubicBezTo>
                      <a:pt x="121188" y="59185"/>
                      <a:pt x="118829" y="48165"/>
                      <a:pt x="111255" y="40241"/>
                    </a:cubicBezTo>
                    <a:cubicBezTo>
                      <a:pt x="100328" y="28354"/>
                      <a:pt x="85676" y="26992"/>
                      <a:pt x="60967" y="26992"/>
                    </a:cubicBezTo>
                    <a:cubicBezTo>
                      <a:pt x="53268" y="26992"/>
                      <a:pt x="47681" y="27364"/>
                      <a:pt x="39610" y="27612"/>
                    </a:cubicBezTo>
                    <a:cubicBezTo>
                      <a:pt x="39237" y="40860"/>
                      <a:pt x="39237" y="54109"/>
                      <a:pt x="39237" y="67110"/>
                    </a:cubicBezTo>
                    <a:cubicBezTo>
                      <a:pt x="39237" y="81101"/>
                      <a:pt x="39237" y="94597"/>
                      <a:pt x="39610" y="108217"/>
                    </a:cubicBezTo>
                    <a:cubicBezTo>
                      <a:pt x="39610" y="108217"/>
                      <a:pt x="50288" y="108589"/>
                      <a:pt x="54262" y="108589"/>
                    </a:cubicBezTo>
                    <a:close/>
                  </a:path>
                </a:pathLst>
              </a:custGeom>
              <a:grpFill/>
              <a:ln w="12365" cap="flat">
                <a:noFill/>
                <a:prstDash val="solid"/>
                <a:miter/>
              </a:ln>
            </p:spPr>
            <p:txBody>
              <a:bodyPr/>
              <a:lstStyle/>
              <a:p>
                <a:endParaRPr lang="en-US"/>
              </a:p>
            </p:txBody>
          </p:sp>
          <p:sp>
            <p:nvSpPr>
              <p:cNvPr id="22" name="Freeform 21">
                <a:extLst>
                  <a:ext uri="{FF2B5EF4-FFF2-40B4-BE49-F238E27FC236}">
                    <a16:creationId xmlns:a16="http://schemas.microsoft.com/office/drawing/2014/main" id="{84E7A794-3A37-081A-363D-3285429ECBFE}"/>
                  </a:ext>
                </a:extLst>
              </p:cNvPr>
              <p:cNvSpPr/>
              <p:nvPr/>
            </p:nvSpPr>
            <p:spPr>
              <a:xfrm>
                <a:off x="3689187"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5 w 153347"/>
                  <a:gd name="csY10" fmla="*/ 154402 h 180899"/>
                  <a:gd name="csX11" fmla="*/ 144035 w 153347"/>
                  <a:gd name="csY11" fmla="*/ 134839 h 180899"/>
                  <a:gd name="csX12" fmla="*/ 146643 w 153347"/>
                  <a:gd name="csY12" fmla="*/ 136448 h 180899"/>
                  <a:gd name="csX13" fmla="*/ 143663 w 153347"/>
                  <a:gd name="csY13" fmla="*/ 166041 h 180899"/>
                  <a:gd name="csX14" fmla="*/ 142048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7" y="94597"/>
                      <a:pt x="35760" y="94969"/>
                    </a:cubicBezTo>
                    <a:cubicBezTo>
                      <a:pt x="35760" y="144125"/>
                      <a:pt x="68665" y="154402"/>
                      <a:pt x="90395" y="154402"/>
                    </a:cubicBezTo>
                    <a:cubicBezTo>
                      <a:pt x="116346" y="154402"/>
                      <a:pt x="132984" y="144125"/>
                      <a:pt x="144035" y="134839"/>
                    </a:cubicBezTo>
                    <a:lnTo>
                      <a:pt x="146643" y="136448"/>
                    </a:lnTo>
                    <a:cubicBezTo>
                      <a:pt x="145277" y="147344"/>
                      <a:pt x="144656" y="155392"/>
                      <a:pt x="143663" y="166041"/>
                    </a:cubicBezTo>
                    <a:lnTo>
                      <a:pt x="142048"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23" name="Freeform 22">
                <a:extLst>
                  <a:ext uri="{FF2B5EF4-FFF2-40B4-BE49-F238E27FC236}">
                    <a16:creationId xmlns:a16="http://schemas.microsoft.com/office/drawing/2014/main" id="{90D9F8C3-3603-5A68-143B-E8D3EE691B8A}"/>
                  </a:ext>
                </a:extLst>
              </p:cNvPr>
              <p:cNvSpPr/>
              <p:nvPr/>
            </p:nvSpPr>
            <p:spPr>
              <a:xfrm>
                <a:off x="3866375" y="893633"/>
                <a:ext cx="125782" cy="180899"/>
              </a:xfrm>
              <a:custGeom>
                <a:avLst/>
                <a:gdLst>
                  <a:gd name="csX0" fmla="*/ 1242 w 125782"/>
                  <a:gd name="csY0" fmla="*/ 167650 h 180899"/>
                  <a:gd name="csX1" fmla="*/ 3601 w 125782"/>
                  <a:gd name="csY1" fmla="*/ 139791 h 180899"/>
                  <a:gd name="csX2" fmla="*/ 6581 w 125782"/>
                  <a:gd name="csY2" fmla="*/ 138801 h 180899"/>
                  <a:gd name="csX3" fmla="*/ 53516 w 125782"/>
                  <a:gd name="csY3" fmla="*/ 154773 h 180899"/>
                  <a:gd name="csX4" fmla="*/ 89153 w 125782"/>
                  <a:gd name="csY4" fmla="*/ 129886 h 180899"/>
                  <a:gd name="csX5" fmla="*/ 56497 w 125782"/>
                  <a:gd name="csY5" fmla="*/ 103636 h 180899"/>
                  <a:gd name="csX6" fmla="*/ 42217 w 125782"/>
                  <a:gd name="csY6" fmla="*/ 98931 h 180899"/>
                  <a:gd name="csX7" fmla="*/ 0 w 125782"/>
                  <a:gd name="csY7" fmla="*/ 50766 h 180899"/>
                  <a:gd name="csX8" fmla="*/ 67548 w 125782"/>
                  <a:gd name="csY8" fmla="*/ 0 h 180899"/>
                  <a:gd name="csX9" fmla="*/ 115477 w 125782"/>
                  <a:gd name="csY9" fmla="*/ 9658 h 180899"/>
                  <a:gd name="csX10" fmla="*/ 117091 w 125782"/>
                  <a:gd name="csY10" fmla="*/ 11639 h 180899"/>
                  <a:gd name="csX11" fmla="*/ 114731 w 125782"/>
                  <a:gd name="csY11" fmla="*/ 37889 h 180899"/>
                  <a:gd name="csX12" fmla="*/ 111751 w 125782"/>
                  <a:gd name="csY12" fmla="*/ 39250 h 180899"/>
                  <a:gd name="csX13" fmla="*/ 68541 w 125782"/>
                  <a:gd name="csY13" fmla="*/ 26002 h 180899"/>
                  <a:gd name="csX14" fmla="*/ 35885 w 125782"/>
                  <a:gd name="csY14" fmla="*/ 47546 h 180899"/>
                  <a:gd name="csX15" fmla="*/ 70155 w 125782"/>
                  <a:gd name="csY15" fmla="*/ 72434 h 180899"/>
                  <a:gd name="csX16" fmla="*/ 82199 w 125782"/>
                  <a:gd name="csY16" fmla="*/ 76025 h 180899"/>
                  <a:gd name="csX17" fmla="*/ 125783 w 125782"/>
                  <a:gd name="csY17" fmla="*/ 125181 h 180899"/>
                  <a:gd name="csX18" fmla="*/ 55255 w 125782"/>
                  <a:gd name="csY18" fmla="*/ 180899 h 180899"/>
                  <a:gd name="csX19" fmla="*/ 3353 w 125782"/>
                  <a:gd name="csY19" fmla="*/ 170622 h 180899"/>
                  <a:gd name="csX20" fmla="*/ 1366 w 125782"/>
                  <a:gd name="csY20" fmla="*/ 16765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25782" h="180899">
                    <a:moveTo>
                      <a:pt x="1242" y="167650"/>
                    </a:moveTo>
                    <a:cubicBezTo>
                      <a:pt x="2608" y="157373"/>
                      <a:pt x="2856" y="150068"/>
                      <a:pt x="3601" y="139791"/>
                    </a:cubicBezTo>
                    <a:lnTo>
                      <a:pt x="6581" y="138801"/>
                    </a:lnTo>
                    <a:cubicBezTo>
                      <a:pt x="15894" y="145487"/>
                      <a:pt x="30918" y="154773"/>
                      <a:pt x="53516" y="154773"/>
                    </a:cubicBezTo>
                    <a:cubicBezTo>
                      <a:pt x="76115" y="154773"/>
                      <a:pt x="89153" y="143134"/>
                      <a:pt x="89153" y="129886"/>
                    </a:cubicBezTo>
                    <a:cubicBezTo>
                      <a:pt x="89153" y="113913"/>
                      <a:pt x="71893" y="108589"/>
                      <a:pt x="56497" y="103636"/>
                    </a:cubicBezTo>
                    <a:lnTo>
                      <a:pt x="42217" y="98931"/>
                    </a:lnTo>
                    <a:cubicBezTo>
                      <a:pt x="28186" y="94226"/>
                      <a:pt x="0" y="84321"/>
                      <a:pt x="0" y="50766"/>
                    </a:cubicBezTo>
                    <a:cubicBezTo>
                      <a:pt x="0" y="23897"/>
                      <a:pt x="21605" y="0"/>
                      <a:pt x="67548" y="0"/>
                    </a:cubicBezTo>
                    <a:cubicBezTo>
                      <a:pt x="90146" y="0"/>
                      <a:pt x="106536" y="5943"/>
                      <a:pt x="115477" y="9658"/>
                    </a:cubicBezTo>
                    <a:lnTo>
                      <a:pt x="117091" y="11639"/>
                    </a:lnTo>
                    <a:cubicBezTo>
                      <a:pt x="116097" y="21297"/>
                      <a:pt x="115477" y="28231"/>
                      <a:pt x="114731" y="37889"/>
                    </a:cubicBezTo>
                    <a:lnTo>
                      <a:pt x="111751" y="39250"/>
                    </a:lnTo>
                    <a:cubicBezTo>
                      <a:pt x="96479" y="29593"/>
                      <a:pt x="83814" y="26002"/>
                      <a:pt x="68541" y="26002"/>
                    </a:cubicBezTo>
                    <a:cubicBezTo>
                      <a:pt x="48550" y="26002"/>
                      <a:pt x="35885" y="34669"/>
                      <a:pt x="35885" y="47546"/>
                    </a:cubicBezTo>
                    <a:cubicBezTo>
                      <a:pt x="35885" y="64138"/>
                      <a:pt x="59477" y="69091"/>
                      <a:pt x="70155" y="72434"/>
                    </a:cubicBezTo>
                    <a:lnTo>
                      <a:pt x="82199" y="76025"/>
                    </a:lnTo>
                    <a:cubicBezTo>
                      <a:pt x="93126" y="79368"/>
                      <a:pt x="125783" y="90016"/>
                      <a:pt x="125783" y="125181"/>
                    </a:cubicBezTo>
                    <a:cubicBezTo>
                      <a:pt x="125783" y="160345"/>
                      <a:pt x="96851" y="180899"/>
                      <a:pt x="55255" y="180899"/>
                    </a:cubicBezTo>
                    <a:cubicBezTo>
                      <a:pt x="27938" y="180899"/>
                      <a:pt x="14652" y="175203"/>
                      <a:pt x="3353" y="170622"/>
                    </a:cubicBezTo>
                    <a:lnTo>
                      <a:pt x="1366" y="167650"/>
                    </a:lnTo>
                    <a:close/>
                  </a:path>
                </a:pathLst>
              </a:custGeom>
              <a:grpFill/>
              <a:ln w="12365" cap="flat">
                <a:noFill/>
                <a:prstDash val="solid"/>
                <a:miter/>
              </a:ln>
            </p:spPr>
            <p:txBody>
              <a:bodyPr/>
              <a:lstStyle/>
              <a:p>
                <a:endParaRPr lang="en-US"/>
              </a:p>
            </p:txBody>
          </p:sp>
          <p:sp>
            <p:nvSpPr>
              <p:cNvPr id="24" name="Freeform 23">
                <a:extLst>
                  <a:ext uri="{FF2B5EF4-FFF2-40B4-BE49-F238E27FC236}">
                    <a16:creationId xmlns:a16="http://schemas.microsoft.com/office/drawing/2014/main" id="{3A15F536-E79B-A60A-ED3D-285115FBD1EE}"/>
                  </a:ext>
                </a:extLst>
              </p:cNvPr>
              <p:cNvSpPr/>
              <p:nvPr/>
            </p:nvSpPr>
            <p:spPr>
              <a:xfrm>
                <a:off x="4015004"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4 w 153347"/>
                  <a:gd name="csY10" fmla="*/ 154402 h 180899"/>
                  <a:gd name="csX11" fmla="*/ 144035 w 153347"/>
                  <a:gd name="csY11" fmla="*/ 134839 h 180899"/>
                  <a:gd name="csX12" fmla="*/ 146643 w 153347"/>
                  <a:gd name="csY12" fmla="*/ 136448 h 180899"/>
                  <a:gd name="csX13" fmla="*/ 143663 w 153347"/>
                  <a:gd name="csY13" fmla="*/ 166041 h 180899"/>
                  <a:gd name="csX14" fmla="*/ 142049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6" y="94597"/>
                      <a:pt x="35760" y="94969"/>
                    </a:cubicBezTo>
                    <a:cubicBezTo>
                      <a:pt x="35760" y="144125"/>
                      <a:pt x="68665" y="154402"/>
                      <a:pt x="90394" y="154402"/>
                    </a:cubicBezTo>
                    <a:cubicBezTo>
                      <a:pt x="116346" y="154402"/>
                      <a:pt x="132984" y="144125"/>
                      <a:pt x="144035" y="134839"/>
                    </a:cubicBezTo>
                    <a:lnTo>
                      <a:pt x="146643" y="136448"/>
                    </a:lnTo>
                    <a:cubicBezTo>
                      <a:pt x="145277" y="147344"/>
                      <a:pt x="144656" y="155392"/>
                      <a:pt x="143663" y="166041"/>
                    </a:cubicBezTo>
                    <a:lnTo>
                      <a:pt x="142049"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25" name="Freeform 24">
                <a:extLst>
                  <a:ext uri="{FF2B5EF4-FFF2-40B4-BE49-F238E27FC236}">
                    <a16:creationId xmlns:a16="http://schemas.microsoft.com/office/drawing/2014/main" id="{70B6A179-5BC1-F43C-3942-8DDB92168FD7}"/>
                  </a:ext>
                </a:extLst>
              </p:cNvPr>
              <p:cNvSpPr/>
              <p:nvPr/>
            </p:nvSpPr>
            <p:spPr>
              <a:xfrm>
                <a:off x="4193558" y="894005"/>
                <a:ext cx="139440" cy="180651"/>
              </a:xfrm>
              <a:custGeom>
                <a:avLst/>
                <a:gdLst>
                  <a:gd name="csX0" fmla="*/ 137951 w 139440"/>
                  <a:gd name="csY0" fmla="*/ 176318 h 180651"/>
                  <a:gd name="csX1" fmla="*/ 104301 w 139440"/>
                  <a:gd name="csY1" fmla="*/ 177680 h 180651"/>
                  <a:gd name="csX2" fmla="*/ 102936 w 139440"/>
                  <a:gd name="csY2" fmla="*/ 175327 h 180651"/>
                  <a:gd name="csX3" fmla="*/ 102936 w 139440"/>
                  <a:gd name="csY3" fmla="*/ 163688 h 180651"/>
                  <a:gd name="csX4" fmla="*/ 58980 w 139440"/>
                  <a:gd name="csY4" fmla="*/ 180651 h 180651"/>
                  <a:gd name="csX5" fmla="*/ 0 w 139440"/>
                  <a:gd name="csY5" fmla="*/ 124933 h 180651"/>
                  <a:gd name="csX6" fmla="*/ 97224 w 139440"/>
                  <a:gd name="csY6" fmla="*/ 59557 h 180651"/>
                  <a:gd name="csX7" fmla="*/ 102936 w 139440"/>
                  <a:gd name="csY7" fmla="*/ 58938 h 180651"/>
                  <a:gd name="csX8" fmla="*/ 72266 w 139440"/>
                  <a:gd name="csY8" fmla="*/ 26126 h 180651"/>
                  <a:gd name="csX9" fmla="*/ 21605 w 139440"/>
                  <a:gd name="csY9" fmla="*/ 38755 h 180651"/>
                  <a:gd name="csX10" fmla="*/ 18998 w 139440"/>
                  <a:gd name="csY10" fmla="*/ 37146 h 180651"/>
                  <a:gd name="csX11" fmla="*/ 19991 w 139440"/>
                  <a:gd name="csY11" fmla="*/ 12877 h 180651"/>
                  <a:gd name="csX12" fmla="*/ 21978 w 139440"/>
                  <a:gd name="csY12" fmla="*/ 10896 h 180651"/>
                  <a:gd name="csX13" fmla="*/ 79219 w 139440"/>
                  <a:gd name="csY13" fmla="*/ 0 h 180651"/>
                  <a:gd name="csX14" fmla="*/ 137454 w 139440"/>
                  <a:gd name="csY14" fmla="*/ 52499 h 180651"/>
                  <a:gd name="csX15" fmla="*/ 137454 w 139440"/>
                  <a:gd name="csY15" fmla="*/ 108218 h 180651"/>
                  <a:gd name="csX16" fmla="*/ 139441 w 139440"/>
                  <a:gd name="csY16" fmla="*/ 174956 h 180651"/>
                  <a:gd name="csX17" fmla="*/ 137827 w 139440"/>
                  <a:gd name="csY17" fmla="*/ 176565 h 180651"/>
                  <a:gd name="csX18" fmla="*/ 103308 w 139440"/>
                  <a:gd name="csY18" fmla="*/ 83330 h 180651"/>
                  <a:gd name="csX19" fmla="*/ 100700 w 139440"/>
                  <a:gd name="csY19" fmla="*/ 83701 h 180651"/>
                  <a:gd name="csX20" fmla="*/ 35761 w 139440"/>
                  <a:gd name="csY20" fmla="*/ 121590 h 180651"/>
                  <a:gd name="csX21" fmla="*/ 66430 w 139440"/>
                  <a:gd name="csY21" fmla="*/ 153411 h 180651"/>
                  <a:gd name="csX22" fmla="*/ 103432 w 139440"/>
                  <a:gd name="csY22" fmla="*/ 138801 h 180651"/>
                  <a:gd name="csX23" fmla="*/ 103432 w 139440"/>
                  <a:gd name="csY23" fmla="*/ 83330 h 180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39440" h="180651">
                    <a:moveTo>
                      <a:pt x="137951" y="176318"/>
                    </a:moveTo>
                    <a:cubicBezTo>
                      <a:pt x="125658" y="176689"/>
                      <a:pt x="116594" y="176937"/>
                      <a:pt x="104301" y="177680"/>
                    </a:cubicBezTo>
                    <a:lnTo>
                      <a:pt x="102936" y="175327"/>
                    </a:lnTo>
                    <a:lnTo>
                      <a:pt x="102936" y="163688"/>
                    </a:lnTo>
                    <a:cubicBezTo>
                      <a:pt x="94244" y="171365"/>
                      <a:pt x="78971" y="180651"/>
                      <a:pt x="58980" y="180651"/>
                    </a:cubicBezTo>
                    <a:cubicBezTo>
                      <a:pt x="25082" y="180651"/>
                      <a:pt x="0" y="160469"/>
                      <a:pt x="0" y="124933"/>
                    </a:cubicBezTo>
                    <a:cubicBezTo>
                      <a:pt x="0" y="70824"/>
                      <a:pt x="60594" y="63890"/>
                      <a:pt x="97224" y="59557"/>
                    </a:cubicBezTo>
                    <a:lnTo>
                      <a:pt x="102936" y="58938"/>
                    </a:lnTo>
                    <a:cubicBezTo>
                      <a:pt x="102936" y="45689"/>
                      <a:pt x="102936" y="26126"/>
                      <a:pt x="72266" y="26126"/>
                    </a:cubicBezTo>
                    <a:cubicBezTo>
                      <a:pt x="48301" y="26126"/>
                      <a:pt x="32035" y="34422"/>
                      <a:pt x="21605" y="38755"/>
                    </a:cubicBezTo>
                    <a:lnTo>
                      <a:pt x="18998" y="37146"/>
                    </a:lnTo>
                    <a:cubicBezTo>
                      <a:pt x="19991" y="20925"/>
                      <a:pt x="19991" y="16963"/>
                      <a:pt x="19991" y="12877"/>
                    </a:cubicBezTo>
                    <a:lnTo>
                      <a:pt x="21978" y="10896"/>
                    </a:lnTo>
                    <a:cubicBezTo>
                      <a:pt x="39237" y="4210"/>
                      <a:pt x="62208" y="0"/>
                      <a:pt x="79219" y="0"/>
                    </a:cubicBezTo>
                    <a:cubicBezTo>
                      <a:pt x="104177" y="0"/>
                      <a:pt x="137454" y="8296"/>
                      <a:pt x="137454" y="52499"/>
                    </a:cubicBezTo>
                    <a:lnTo>
                      <a:pt x="137454" y="108218"/>
                    </a:lnTo>
                    <a:cubicBezTo>
                      <a:pt x="137454" y="133105"/>
                      <a:pt x="137827" y="150440"/>
                      <a:pt x="139441" y="174956"/>
                    </a:cubicBezTo>
                    <a:lnTo>
                      <a:pt x="137827" y="176565"/>
                    </a:lnTo>
                    <a:close/>
                    <a:moveTo>
                      <a:pt x="103308" y="83330"/>
                    </a:moveTo>
                    <a:lnTo>
                      <a:pt x="100700" y="83701"/>
                    </a:lnTo>
                    <a:cubicBezTo>
                      <a:pt x="64071" y="88654"/>
                      <a:pt x="35761" y="95588"/>
                      <a:pt x="35761" y="121590"/>
                    </a:cubicBezTo>
                    <a:cubicBezTo>
                      <a:pt x="35761" y="129886"/>
                      <a:pt x="39113" y="153411"/>
                      <a:pt x="66430" y="153411"/>
                    </a:cubicBezTo>
                    <a:cubicBezTo>
                      <a:pt x="79468" y="153411"/>
                      <a:pt x="92381" y="149821"/>
                      <a:pt x="103432" y="138801"/>
                    </a:cubicBezTo>
                    <a:lnTo>
                      <a:pt x="103432" y="83330"/>
                    </a:lnTo>
                    <a:close/>
                  </a:path>
                </a:pathLst>
              </a:custGeom>
              <a:grpFill/>
              <a:ln w="12365" cap="flat">
                <a:noFill/>
                <a:prstDash val="solid"/>
                <a:miter/>
              </a:ln>
            </p:spPr>
            <p:txBody>
              <a:bodyPr/>
              <a:lstStyle/>
              <a:p>
                <a:endParaRPr lang="en-US"/>
              </a:p>
            </p:txBody>
          </p:sp>
          <p:sp>
            <p:nvSpPr>
              <p:cNvPr id="26" name="Freeform 25">
                <a:extLst>
                  <a:ext uri="{FF2B5EF4-FFF2-40B4-BE49-F238E27FC236}">
                    <a16:creationId xmlns:a16="http://schemas.microsoft.com/office/drawing/2014/main" id="{4D6BB322-3AE7-3F21-EE48-975B3D008A32}"/>
                  </a:ext>
                </a:extLst>
              </p:cNvPr>
              <p:cNvSpPr/>
              <p:nvPr/>
            </p:nvSpPr>
            <p:spPr>
              <a:xfrm>
                <a:off x="4375465" y="894129"/>
                <a:ext cx="88283" cy="177555"/>
              </a:xfrm>
              <a:custGeom>
                <a:avLst/>
                <a:gdLst>
                  <a:gd name="csX0" fmla="*/ 39237 w 88283"/>
                  <a:gd name="csY0" fmla="*/ 176194 h 177555"/>
                  <a:gd name="csX1" fmla="*/ 3973 w 88283"/>
                  <a:gd name="csY1" fmla="*/ 177556 h 177555"/>
                  <a:gd name="csX2" fmla="*/ 2359 w 88283"/>
                  <a:gd name="csY2" fmla="*/ 175203 h 177555"/>
                  <a:gd name="csX3" fmla="*/ 2359 w 88283"/>
                  <a:gd name="csY3" fmla="*/ 160964 h 177555"/>
                  <a:gd name="csX4" fmla="*/ 2980 w 88283"/>
                  <a:gd name="csY4" fmla="*/ 96579 h 177555"/>
                  <a:gd name="csX5" fmla="*/ 0 w 88283"/>
                  <a:gd name="csY5" fmla="*/ 10648 h 177555"/>
                  <a:gd name="csX6" fmla="*/ 1987 w 88283"/>
                  <a:gd name="csY6" fmla="*/ 8296 h 177555"/>
                  <a:gd name="csX7" fmla="*/ 36630 w 88283"/>
                  <a:gd name="csY7" fmla="*/ 1610 h 177555"/>
                  <a:gd name="csX8" fmla="*/ 38616 w 88283"/>
                  <a:gd name="csY8" fmla="*/ 3591 h 177555"/>
                  <a:gd name="csX9" fmla="*/ 37002 w 88283"/>
                  <a:gd name="csY9" fmla="*/ 31821 h 177555"/>
                  <a:gd name="csX10" fmla="*/ 77233 w 88283"/>
                  <a:gd name="csY10" fmla="*/ 0 h 177555"/>
                  <a:gd name="csX11" fmla="*/ 86918 w 88283"/>
                  <a:gd name="csY11" fmla="*/ 991 h 177555"/>
                  <a:gd name="csX12" fmla="*/ 88284 w 88283"/>
                  <a:gd name="csY12" fmla="*/ 2972 h 177555"/>
                  <a:gd name="csX13" fmla="*/ 81951 w 88283"/>
                  <a:gd name="csY13" fmla="*/ 36774 h 177555"/>
                  <a:gd name="csX14" fmla="*/ 79592 w 88283"/>
                  <a:gd name="csY14" fmla="*/ 38384 h 177555"/>
                  <a:gd name="csX15" fmla="*/ 66306 w 88283"/>
                  <a:gd name="csY15" fmla="*/ 35412 h 177555"/>
                  <a:gd name="csX16" fmla="*/ 38616 w 88283"/>
                  <a:gd name="csY16" fmla="*/ 73548 h 177555"/>
                  <a:gd name="csX17" fmla="*/ 38616 w 88283"/>
                  <a:gd name="csY17" fmla="*/ 98436 h 177555"/>
                  <a:gd name="csX18" fmla="*/ 40976 w 88283"/>
                  <a:gd name="csY18" fmla="*/ 174089 h 177555"/>
                  <a:gd name="csX19" fmla="*/ 39361 w 88283"/>
                  <a:gd name="csY19" fmla="*/ 176070 h 177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8283" h="177555">
                    <a:moveTo>
                      <a:pt x="39237" y="176194"/>
                    </a:moveTo>
                    <a:cubicBezTo>
                      <a:pt x="25951" y="176565"/>
                      <a:pt x="16887" y="176813"/>
                      <a:pt x="3973" y="177556"/>
                    </a:cubicBezTo>
                    <a:lnTo>
                      <a:pt x="2359" y="175203"/>
                    </a:lnTo>
                    <a:lnTo>
                      <a:pt x="2359" y="160964"/>
                    </a:lnTo>
                    <a:cubicBezTo>
                      <a:pt x="2359" y="156259"/>
                      <a:pt x="2980" y="108217"/>
                      <a:pt x="2980" y="96579"/>
                    </a:cubicBezTo>
                    <a:cubicBezTo>
                      <a:pt x="2980" y="71320"/>
                      <a:pt x="2980" y="35536"/>
                      <a:pt x="0" y="10648"/>
                    </a:cubicBezTo>
                    <a:lnTo>
                      <a:pt x="1987" y="8296"/>
                    </a:lnTo>
                    <a:cubicBezTo>
                      <a:pt x="14652" y="5696"/>
                      <a:pt x="23592" y="3962"/>
                      <a:pt x="36630" y="1610"/>
                    </a:cubicBezTo>
                    <a:lnTo>
                      <a:pt x="38616" y="3591"/>
                    </a:lnTo>
                    <a:lnTo>
                      <a:pt x="37002" y="31821"/>
                    </a:lnTo>
                    <a:cubicBezTo>
                      <a:pt x="41348" y="20554"/>
                      <a:pt x="50040" y="0"/>
                      <a:pt x="77233" y="0"/>
                    </a:cubicBezTo>
                    <a:cubicBezTo>
                      <a:pt x="82944" y="0"/>
                      <a:pt x="85552" y="619"/>
                      <a:pt x="86918" y="991"/>
                    </a:cubicBezTo>
                    <a:lnTo>
                      <a:pt x="88284" y="2972"/>
                    </a:lnTo>
                    <a:cubicBezTo>
                      <a:pt x="85676" y="15230"/>
                      <a:pt x="83938" y="24268"/>
                      <a:pt x="81951" y="36774"/>
                    </a:cubicBezTo>
                    <a:lnTo>
                      <a:pt x="79592" y="38384"/>
                    </a:lnTo>
                    <a:cubicBezTo>
                      <a:pt x="72887" y="35784"/>
                      <a:pt x="69286" y="35412"/>
                      <a:pt x="66306" y="35412"/>
                    </a:cubicBezTo>
                    <a:cubicBezTo>
                      <a:pt x="57614" y="35412"/>
                      <a:pt x="38616" y="40736"/>
                      <a:pt x="38616" y="73548"/>
                    </a:cubicBezTo>
                    <a:lnTo>
                      <a:pt x="38616" y="98436"/>
                    </a:lnTo>
                    <a:cubicBezTo>
                      <a:pt x="38616" y="126295"/>
                      <a:pt x="39237" y="145858"/>
                      <a:pt x="40976" y="174089"/>
                    </a:cubicBezTo>
                    <a:lnTo>
                      <a:pt x="39361" y="176070"/>
                    </a:lnTo>
                    <a:close/>
                  </a:path>
                </a:pathLst>
              </a:custGeom>
              <a:grpFill/>
              <a:ln w="12365" cap="flat">
                <a:noFill/>
                <a:prstDash val="solid"/>
                <a:miter/>
              </a:ln>
            </p:spPr>
            <p:txBody>
              <a:bodyPr/>
              <a:lstStyle/>
              <a:p>
                <a:endParaRPr lang="en-US"/>
              </a:p>
            </p:txBody>
          </p:sp>
          <p:sp>
            <p:nvSpPr>
              <p:cNvPr id="27" name="Freeform 26">
                <a:extLst>
                  <a:ext uri="{FF2B5EF4-FFF2-40B4-BE49-F238E27FC236}">
                    <a16:creationId xmlns:a16="http://schemas.microsoft.com/office/drawing/2014/main" id="{875875C7-43FC-123B-FCEC-C2C33BB38205}"/>
                  </a:ext>
                </a:extLst>
              </p:cNvPr>
              <p:cNvSpPr/>
              <p:nvPr/>
            </p:nvSpPr>
            <p:spPr>
              <a:xfrm>
                <a:off x="4479518" y="893757"/>
                <a:ext cx="133729" cy="180899"/>
              </a:xfrm>
              <a:custGeom>
                <a:avLst/>
                <a:gdLst>
                  <a:gd name="csX0" fmla="*/ 128887 w 133729"/>
                  <a:gd name="csY0" fmla="*/ 169260 h 180899"/>
                  <a:gd name="csX1" fmla="*/ 83565 w 133729"/>
                  <a:gd name="csY1" fmla="*/ 180899 h 180899"/>
                  <a:gd name="csX2" fmla="*/ 0 w 133729"/>
                  <a:gd name="csY2" fmla="*/ 91997 h 180899"/>
                  <a:gd name="csX3" fmla="*/ 83193 w 133729"/>
                  <a:gd name="csY3" fmla="*/ 0 h 180899"/>
                  <a:gd name="csX4" fmla="*/ 128762 w 133729"/>
                  <a:gd name="csY4" fmla="*/ 10896 h 180899"/>
                  <a:gd name="csX5" fmla="*/ 130377 w 133729"/>
                  <a:gd name="csY5" fmla="*/ 13249 h 180899"/>
                  <a:gd name="csX6" fmla="*/ 128017 w 133729"/>
                  <a:gd name="csY6" fmla="*/ 39127 h 180899"/>
                  <a:gd name="csX7" fmla="*/ 125410 w 133729"/>
                  <a:gd name="csY7" fmla="*/ 40489 h 180899"/>
                  <a:gd name="csX8" fmla="*/ 89401 w 133729"/>
                  <a:gd name="csY8" fmla="*/ 27488 h 180899"/>
                  <a:gd name="csX9" fmla="*/ 36505 w 133729"/>
                  <a:gd name="csY9" fmla="*/ 91254 h 180899"/>
                  <a:gd name="csX10" fmla="*/ 88159 w 133729"/>
                  <a:gd name="csY10" fmla="*/ 152668 h 180899"/>
                  <a:gd name="csX11" fmla="*/ 131122 w 133729"/>
                  <a:gd name="csY11" fmla="*/ 136448 h 180899"/>
                  <a:gd name="csX12" fmla="*/ 133729 w 133729"/>
                  <a:gd name="csY12" fmla="*/ 137810 h 180899"/>
                  <a:gd name="csX13" fmla="*/ 130749 w 133729"/>
                  <a:gd name="csY13" fmla="*/ 167403 h 180899"/>
                  <a:gd name="csX14" fmla="*/ 128762 w 133729"/>
                  <a:gd name="csY14" fmla="*/ 169384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3729" h="180899">
                    <a:moveTo>
                      <a:pt x="128887" y="169260"/>
                    </a:moveTo>
                    <a:cubicBezTo>
                      <a:pt x="119574" y="173965"/>
                      <a:pt x="105916" y="180899"/>
                      <a:pt x="83565" y="180899"/>
                    </a:cubicBezTo>
                    <a:cubicBezTo>
                      <a:pt x="28683" y="180899"/>
                      <a:pt x="0" y="141029"/>
                      <a:pt x="0" y="91997"/>
                    </a:cubicBezTo>
                    <a:cubicBezTo>
                      <a:pt x="0" y="45813"/>
                      <a:pt x="27317" y="0"/>
                      <a:pt x="83193" y="0"/>
                    </a:cubicBezTo>
                    <a:cubicBezTo>
                      <a:pt x="92133" y="0"/>
                      <a:pt x="107157" y="619"/>
                      <a:pt x="128762" y="10896"/>
                    </a:cubicBezTo>
                    <a:lnTo>
                      <a:pt x="130377" y="13249"/>
                    </a:lnTo>
                    <a:cubicBezTo>
                      <a:pt x="129011" y="22906"/>
                      <a:pt x="128762" y="29469"/>
                      <a:pt x="128017" y="39127"/>
                    </a:cubicBezTo>
                    <a:lnTo>
                      <a:pt x="125410" y="40489"/>
                    </a:lnTo>
                    <a:cubicBezTo>
                      <a:pt x="109144" y="29221"/>
                      <a:pt x="95485" y="27488"/>
                      <a:pt x="89401" y="27488"/>
                    </a:cubicBezTo>
                    <a:cubicBezTo>
                      <a:pt x="50412" y="27488"/>
                      <a:pt x="36505" y="62033"/>
                      <a:pt x="36505" y="91254"/>
                    </a:cubicBezTo>
                    <a:cubicBezTo>
                      <a:pt x="36505" y="138677"/>
                      <a:pt x="64195" y="152668"/>
                      <a:pt x="88159" y="152668"/>
                    </a:cubicBezTo>
                    <a:cubicBezTo>
                      <a:pt x="108771" y="152668"/>
                      <a:pt x="122430" y="143011"/>
                      <a:pt x="131122" y="136448"/>
                    </a:cubicBezTo>
                    <a:lnTo>
                      <a:pt x="133729" y="137810"/>
                    </a:lnTo>
                    <a:cubicBezTo>
                      <a:pt x="132363" y="147097"/>
                      <a:pt x="132115" y="156383"/>
                      <a:pt x="130749" y="167403"/>
                    </a:cubicBezTo>
                    <a:lnTo>
                      <a:pt x="128762" y="169384"/>
                    </a:lnTo>
                    <a:close/>
                  </a:path>
                </a:pathLst>
              </a:custGeom>
              <a:grpFill/>
              <a:ln w="12365" cap="flat">
                <a:noFill/>
                <a:prstDash val="solid"/>
                <a:miter/>
              </a:ln>
            </p:spPr>
            <p:txBody>
              <a:bodyPr/>
              <a:lstStyle/>
              <a:p>
                <a:endParaRPr lang="en-US"/>
              </a:p>
            </p:txBody>
          </p:sp>
          <p:sp>
            <p:nvSpPr>
              <p:cNvPr id="28" name="Freeform 27">
                <a:extLst>
                  <a:ext uri="{FF2B5EF4-FFF2-40B4-BE49-F238E27FC236}">
                    <a16:creationId xmlns:a16="http://schemas.microsoft.com/office/drawing/2014/main" id="{0D1D65EF-9DBD-0ECC-139A-A6AE93CBEDD9}"/>
                  </a:ext>
                </a:extLst>
              </p:cNvPr>
              <p:cNvSpPr/>
              <p:nvPr/>
            </p:nvSpPr>
            <p:spPr>
              <a:xfrm>
                <a:off x="4638577" y="805846"/>
                <a:ext cx="151361" cy="265962"/>
              </a:xfrm>
              <a:custGeom>
                <a:avLst/>
                <a:gdLst>
                  <a:gd name="csX0" fmla="*/ 113986 w 151361"/>
                  <a:gd name="csY0" fmla="*/ 263486 h 265962"/>
                  <a:gd name="csX1" fmla="*/ 114359 w 151361"/>
                  <a:gd name="csY1" fmla="*/ 175575 h 265962"/>
                  <a:gd name="csX2" fmla="*/ 112372 w 151361"/>
                  <a:gd name="csY2" fmla="*/ 141401 h 265962"/>
                  <a:gd name="csX3" fmla="*/ 82075 w 151361"/>
                  <a:gd name="csY3" fmla="*/ 117132 h 265962"/>
                  <a:gd name="csX4" fmla="*/ 38120 w 151361"/>
                  <a:gd name="csY4" fmla="*/ 135705 h 265962"/>
                  <a:gd name="csX5" fmla="*/ 38120 w 151361"/>
                  <a:gd name="csY5" fmla="*/ 157621 h 265962"/>
                  <a:gd name="csX6" fmla="*/ 40479 w 151361"/>
                  <a:gd name="csY6" fmla="*/ 262496 h 265962"/>
                  <a:gd name="csX7" fmla="*/ 38865 w 151361"/>
                  <a:gd name="csY7" fmla="*/ 264477 h 265962"/>
                  <a:gd name="csX8" fmla="*/ 3228 w 151361"/>
                  <a:gd name="csY8" fmla="*/ 265839 h 265962"/>
                  <a:gd name="csX9" fmla="*/ 1614 w 151361"/>
                  <a:gd name="csY9" fmla="*/ 263486 h 265962"/>
                  <a:gd name="csX10" fmla="*/ 3228 w 151361"/>
                  <a:gd name="csY10" fmla="*/ 150316 h 265962"/>
                  <a:gd name="csX11" fmla="*/ 2607 w 151361"/>
                  <a:gd name="csY11" fmla="*/ 68967 h 265962"/>
                  <a:gd name="csX12" fmla="*/ 0 w 151361"/>
                  <a:gd name="csY12" fmla="*/ 8915 h 265962"/>
                  <a:gd name="csX13" fmla="*/ 1614 w 151361"/>
                  <a:gd name="csY13" fmla="*/ 6934 h 265962"/>
                  <a:gd name="csX14" fmla="*/ 37871 w 151361"/>
                  <a:gd name="csY14" fmla="*/ 0 h 265962"/>
                  <a:gd name="csX15" fmla="*/ 39858 w 151361"/>
                  <a:gd name="csY15" fmla="*/ 2353 h 265962"/>
                  <a:gd name="csX16" fmla="*/ 37871 w 151361"/>
                  <a:gd name="csY16" fmla="*/ 94350 h 265962"/>
                  <a:gd name="csX17" fmla="*/ 37871 w 151361"/>
                  <a:gd name="csY17" fmla="*/ 109579 h 265962"/>
                  <a:gd name="csX18" fmla="*/ 97845 w 151361"/>
                  <a:gd name="csY18" fmla="*/ 89026 h 265962"/>
                  <a:gd name="csX19" fmla="*/ 145774 w 151361"/>
                  <a:gd name="csY19" fmla="*/ 120847 h 265962"/>
                  <a:gd name="csX20" fmla="*/ 149374 w 151361"/>
                  <a:gd name="csY20" fmla="*/ 163069 h 265962"/>
                  <a:gd name="csX21" fmla="*/ 149374 w 151361"/>
                  <a:gd name="csY21" fmla="*/ 196253 h 265962"/>
                  <a:gd name="csX22" fmla="*/ 151361 w 151361"/>
                  <a:gd name="csY22" fmla="*/ 262619 h 265962"/>
                  <a:gd name="csX23" fmla="*/ 149374 w 151361"/>
                  <a:gd name="csY23" fmla="*/ 264600 h 265962"/>
                  <a:gd name="csX24" fmla="*/ 116097 w 151361"/>
                  <a:gd name="csY24" fmla="*/ 265962 h 265962"/>
                  <a:gd name="csX25" fmla="*/ 114111 w 151361"/>
                  <a:gd name="csY25" fmla="*/ 263610 h 265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51361" h="265962">
                    <a:moveTo>
                      <a:pt x="113986" y="263486"/>
                    </a:moveTo>
                    <a:cubicBezTo>
                      <a:pt x="114359" y="233646"/>
                      <a:pt x="114359" y="205663"/>
                      <a:pt x="114359" y="175575"/>
                    </a:cubicBezTo>
                    <a:cubicBezTo>
                      <a:pt x="114359" y="159974"/>
                      <a:pt x="113986" y="147344"/>
                      <a:pt x="112372" y="141401"/>
                    </a:cubicBezTo>
                    <a:cubicBezTo>
                      <a:pt x="107405" y="122828"/>
                      <a:pt x="94740" y="117132"/>
                      <a:pt x="82075" y="117132"/>
                    </a:cubicBezTo>
                    <a:cubicBezTo>
                      <a:pt x="62084" y="117132"/>
                      <a:pt x="45073" y="130381"/>
                      <a:pt x="38120" y="135705"/>
                    </a:cubicBezTo>
                    <a:lnTo>
                      <a:pt x="38120" y="157621"/>
                    </a:lnTo>
                    <a:cubicBezTo>
                      <a:pt x="38120" y="196500"/>
                      <a:pt x="38120" y="223617"/>
                      <a:pt x="40479" y="262496"/>
                    </a:cubicBezTo>
                    <a:lnTo>
                      <a:pt x="38865" y="264477"/>
                    </a:lnTo>
                    <a:cubicBezTo>
                      <a:pt x="25579" y="264848"/>
                      <a:pt x="16514" y="265096"/>
                      <a:pt x="3228" y="265839"/>
                    </a:cubicBezTo>
                    <a:lnTo>
                      <a:pt x="1614" y="263486"/>
                    </a:lnTo>
                    <a:cubicBezTo>
                      <a:pt x="3228" y="221635"/>
                      <a:pt x="3228" y="192167"/>
                      <a:pt x="3228" y="150316"/>
                    </a:cubicBezTo>
                    <a:cubicBezTo>
                      <a:pt x="3228" y="120104"/>
                      <a:pt x="2856" y="99179"/>
                      <a:pt x="2607" y="68967"/>
                    </a:cubicBezTo>
                    <a:cubicBezTo>
                      <a:pt x="2235" y="46680"/>
                      <a:pt x="1614" y="31078"/>
                      <a:pt x="0" y="8915"/>
                    </a:cubicBezTo>
                    <a:lnTo>
                      <a:pt x="1614" y="6934"/>
                    </a:lnTo>
                    <a:cubicBezTo>
                      <a:pt x="15273" y="4581"/>
                      <a:pt x="24585" y="2972"/>
                      <a:pt x="37871" y="0"/>
                    </a:cubicBezTo>
                    <a:lnTo>
                      <a:pt x="39858" y="2353"/>
                    </a:lnTo>
                    <a:cubicBezTo>
                      <a:pt x="38865" y="36155"/>
                      <a:pt x="37871" y="60052"/>
                      <a:pt x="37871" y="94350"/>
                    </a:cubicBezTo>
                    <a:lnTo>
                      <a:pt x="37871" y="109579"/>
                    </a:lnTo>
                    <a:cubicBezTo>
                      <a:pt x="48798" y="102646"/>
                      <a:pt x="69534" y="89026"/>
                      <a:pt x="97845" y="89026"/>
                    </a:cubicBezTo>
                    <a:cubicBezTo>
                      <a:pt x="126155" y="89026"/>
                      <a:pt x="140434" y="104998"/>
                      <a:pt x="145774" y="120847"/>
                    </a:cubicBezTo>
                    <a:cubicBezTo>
                      <a:pt x="148754" y="129514"/>
                      <a:pt x="149374" y="141153"/>
                      <a:pt x="149374" y="163069"/>
                    </a:cubicBezTo>
                    <a:lnTo>
                      <a:pt x="149374" y="196253"/>
                    </a:lnTo>
                    <a:cubicBezTo>
                      <a:pt x="149374" y="220769"/>
                      <a:pt x="149995" y="238103"/>
                      <a:pt x="151361" y="262619"/>
                    </a:cubicBezTo>
                    <a:lnTo>
                      <a:pt x="149374" y="264600"/>
                    </a:lnTo>
                    <a:cubicBezTo>
                      <a:pt x="137082" y="264972"/>
                      <a:pt x="128390" y="265220"/>
                      <a:pt x="116097" y="265962"/>
                    </a:cubicBezTo>
                    <a:lnTo>
                      <a:pt x="114111" y="263610"/>
                    </a:lnTo>
                    <a:close/>
                  </a:path>
                </a:pathLst>
              </a:custGeom>
              <a:grpFill/>
              <a:ln w="12365" cap="flat">
                <a:noFill/>
                <a:prstDash val="solid"/>
                <a:miter/>
              </a:ln>
            </p:spPr>
            <p:txBody>
              <a:bodyPr/>
              <a:lstStyle/>
              <a:p>
                <a:endParaRPr lang="en-US"/>
              </a:p>
            </p:txBody>
          </p:sp>
        </p:grpSp>
      </p:grpSp>
      <p:sp>
        <p:nvSpPr>
          <p:cNvPr id="48" name="Google Shape;29;p35">
            <a:extLst>
              <a:ext uri="{FF2B5EF4-FFF2-40B4-BE49-F238E27FC236}">
                <a16:creationId xmlns:a16="http://schemas.microsoft.com/office/drawing/2014/main" id="{08239526-E87F-C366-6606-B435DC4E7F55}"/>
              </a:ext>
            </a:extLst>
          </p:cNvPr>
          <p:cNvSpPr txBox="1">
            <a:spLocks noGrp="1"/>
          </p:cNvSpPr>
          <p:nvPr>
            <p:ph type="title"/>
          </p:nvPr>
        </p:nvSpPr>
        <p:spPr>
          <a:xfrm>
            <a:off x="548700" y="1693700"/>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49" name="Google Shape;30;p35">
            <a:extLst>
              <a:ext uri="{FF2B5EF4-FFF2-40B4-BE49-F238E27FC236}">
                <a16:creationId xmlns:a16="http://schemas.microsoft.com/office/drawing/2014/main" id="{A624A519-BF39-8071-CC75-D246EFAA01CD}"/>
              </a:ext>
            </a:extLst>
          </p:cNvPr>
          <p:cNvSpPr txBox="1">
            <a:spLocks noGrp="1"/>
          </p:cNvSpPr>
          <p:nvPr>
            <p:ph type="subTitle" idx="1"/>
          </p:nvPr>
        </p:nvSpPr>
        <p:spPr>
          <a:xfrm>
            <a:off x="548700" y="2933625"/>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Tree>
    <p:extLst>
      <p:ext uri="{BB962C8B-B14F-4D97-AF65-F5344CB8AC3E}">
        <p14:creationId xmlns:p14="http://schemas.microsoft.com/office/powerpoint/2010/main" val="8652208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Title Slide - Multi Images - People &amp; Tech">
    <p:spTree>
      <p:nvGrpSpPr>
        <p:cNvPr id="1" name="Shape 13"/>
        <p:cNvGrpSpPr/>
        <p:nvPr/>
      </p:nvGrpSpPr>
      <p:grpSpPr>
        <a:xfrm>
          <a:off x="0" y="0"/>
          <a:ext cx="0" cy="0"/>
          <a:chOff x="0" y="0"/>
          <a:chExt cx="0" cy="0"/>
        </a:xfrm>
      </p:grpSpPr>
      <p:pic>
        <p:nvPicPr>
          <p:cNvPr id="54" name="Picture 53">
            <a:extLst>
              <a:ext uri="{FF2B5EF4-FFF2-40B4-BE49-F238E27FC236}">
                <a16:creationId xmlns:a16="http://schemas.microsoft.com/office/drawing/2014/main" id="{E8984919-AD08-1E78-4B30-103074E586C8}"/>
              </a:ext>
            </a:extLst>
          </p:cNvPr>
          <p:cNvPicPr>
            <a:picLocks noChangeAspect="1"/>
          </p:cNvPicPr>
          <p:nvPr userDrawn="1"/>
        </p:nvPicPr>
        <p:blipFill>
          <a:blip r:embed="rId2"/>
          <a:srcRect l="2445" r="2445"/>
          <a:stretch/>
        </p:blipFill>
        <p:spPr>
          <a:xfrm>
            <a:off x="0" y="15954"/>
            <a:ext cx="9144000" cy="5127546"/>
          </a:xfrm>
          <a:prstGeom prst="rect">
            <a:avLst/>
          </a:prstGeom>
        </p:spPr>
      </p:pic>
      <p:sp>
        <p:nvSpPr>
          <p:cNvPr id="2" name="Google Shape;21;p35">
            <a:extLst>
              <a:ext uri="{FF2B5EF4-FFF2-40B4-BE49-F238E27FC236}">
                <a16:creationId xmlns:a16="http://schemas.microsoft.com/office/drawing/2014/main" id="{A6E4C740-3D98-D259-C298-ECBEC01996DF}"/>
              </a:ext>
            </a:extLst>
          </p:cNvPr>
          <p:cNvSpPr/>
          <p:nvPr userDrawn="1"/>
        </p:nvSpPr>
        <p:spPr>
          <a:xfrm>
            <a:off x="380475" y="855774"/>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4" name="Google Shape;23;p35" title="Logo.png">
            <a:extLst>
              <a:ext uri="{FF2B5EF4-FFF2-40B4-BE49-F238E27FC236}">
                <a16:creationId xmlns:a16="http://schemas.microsoft.com/office/drawing/2014/main" id="{E6BD8BA7-B201-5149-91CD-F8C89C4EBA73}"/>
              </a:ext>
            </a:extLst>
          </p:cNvPr>
          <p:cNvPicPr preferRelativeResize="0"/>
          <p:nvPr userDrawn="1"/>
        </p:nvPicPr>
        <p:blipFill rotWithShape="1">
          <a:blip r:embed="rId3">
            <a:alphaModFix/>
          </a:blip>
          <a:srcRect/>
          <a:stretch/>
        </p:blipFill>
        <p:spPr>
          <a:xfrm>
            <a:off x="647675" y="1129074"/>
            <a:ext cx="1107675" cy="622025"/>
          </a:xfrm>
          <a:prstGeom prst="rect">
            <a:avLst/>
          </a:prstGeom>
          <a:noFill/>
          <a:ln>
            <a:noFill/>
          </a:ln>
        </p:spPr>
      </p:pic>
      <p:sp>
        <p:nvSpPr>
          <p:cNvPr id="29" name="Google Shape;29;p35"/>
          <p:cNvSpPr txBox="1">
            <a:spLocks noGrp="1"/>
          </p:cNvSpPr>
          <p:nvPr>
            <p:ph type="title"/>
          </p:nvPr>
        </p:nvSpPr>
        <p:spPr>
          <a:xfrm>
            <a:off x="548700" y="2167399"/>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30" name="Google Shape;30;p35"/>
          <p:cNvSpPr txBox="1">
            <a:spLocks noGrp="1"/>
          </p:cNvSpPr>
          <p:nvPr>
            <p:ph type="subTitle" idx="1"/>
          </p:nvPr>
        </p:nvSpPr>
        <p:spPr>
          <a:xfrm>
            <a:off x="548700" y="3407324"/>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1" name="Google Shape;31;p35"/>
          <p:cNvSpPr txBox="1">
            <a:spLocks noGrp="1"/>
          </p:cNvSpPr>
          <p:nvPr>
            <p:ph type="subTitle" idx="3"/>
          </p:nvPr>
        </p:nvSpPr>
        <p:spPr>
          <a:xfrm>
            <a:off x="548700" y="4116999"/>
            <a:ext cx="4239300" cy="6477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000"/>
              <a:buFont typeface="Open Sans ExtraBold"/>
              <a:buNone/>
              <a:defRPr sz="1000" b="1">
                <a:solidFill>
                  <a:schemeClr val="lt1"/>
                </a:solidFill>
                <a:latin typeface="Open Sans ExtraBold"/>
                <a:ea typeface="Open Sans ExtraBold"/>
                <a:cs typeface="Open Sans ExtraBold"/>
                <a:sym typeface="Open Sans ExtraBold"/>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6" name="Freeform 35">
            <a:extLst>
              <a:ext uri="{FF2B5EF4-FFF2-40B4-BE49-F238E27FC236}">
                <a16:creationId xmlns:a16="http://schemas.microsoft.com/office/drawing/2014/main" id="{2BD29C8B-3CD3-BFBA-EEA6-EEACC7B96AEB}"/>
              </a:ext>
            </a:extLst>
          </p:cNvPr>
          <p:cNvSpPr/>
          <p:nvPr/>
        </p:nvSpPr>
        <p:spPr>
          <a:xfrm>
            <a:off x="4816014" y="1261499"/>
            <a:ext cx="49667" cy="26125"/>
          </a:xfrm>
          <a:custGeom>
            <a:avLst/>
            <a:gdLst>
              <a:gd name="csX0" fmla="*/ 12169 w 49667"/>
              <a:gd name="csY0" fmla="*/ 26002 h 26125"/>
              <a:gd name="csX1" fmla="*/ 7202 w 49667"/>
              <a:gd name="csY1" fmla="*/ 26002 h 26125"/>
              <a:gd name="csX2" fmla="*/ 6954 w 49667"/>
              <a:gd name="csY2" fmla="*/ 25630 h 26125"/>
              <a:gd name="csX3" fmla="*/ 7078 w 49667"/>
              <a:gd name="csY3" fmla="*/ 13001 h 26125"/>
              <a:gd name="csX4" fmla="*/ 7078 w 49667"/>
              <a:gd name="csY4" fmla="*/ 4086 h 26125"/>
              <a:gd name="csX5" fmla="*/ 4843 w 49667"/>
              <a:gd name="csY5" fmla="*/ 4086 h 26125"/>
              <a:gd name="csX6" fmla="*/ 248 w 49667"/>
              <a:gd name="csY6" fmla="*/ 4086 h 26125"/>
              <a:gd name="csX7" fmla="*/ 0 w 49667"/>
              <a:gd name="csY7" fmla="*/ 3715 h 26125"/>
              <a:gd name="csX8" fmla="*/ 0 w 49667"/>
              <a:gd name="csY8" fmla="*/ 991 h 26125"/>
              <a:gd name="csX9" fmla="*/ 0 w 49667"/>
              <a:gd name="csY9" fmla="*/ 371 h 26125"/>
              <a:gd name="csX10" fmla="*/ 248 w 49667"/>
              <a:gd name="csY10" fmla="*/ 0 h 26125"/>
              <a:gd name="csX11" fmla="*/ 18998 w 49667"/>
              <a:gd name="csY11" fmla="*/ 0 h 26125"/>
              <a:gd name="csX12" fmla="*/ 19246 w 49667"/>
              <a:gd name="csY12" fmla="*/ 248 h 26125"/>
              <a:gd name="csX13" fmla="*/ 19122 w 49667"/>
              <a:gd name="csY13" fmla="*/ 3715 h 26125"/>
              <a:gd name="csX14" fmla="*/ 18874 w 49667"/>
              <a:gd name="csY14" fmla="*/ 4086 h 26125"/>
              <a:gd name="csX15" fmla="*/ 12293 w 49667"/>
              <a:gd name="csY15" fmla="*/ 4086 h 26125"/>
              <a:gd name="csX16" fmla="*/ 12293 w 49667"/>
              <a:gd name="csY16" fmla="*/ 13125 h 26125"/>
              <a:gd name="csX17" fmla="*/ 12417 w 49667"/>
              <a:gd name="csY17" fmla="*/ 25507 h 26125"/>
              <a:gd name="csX18" fmla="*/ 12044 w 49667"/>
              <a:gd name="csY18" fmla="*/ 26002 h 26125"/>
              <a:gd name="csX19" fmla="*/ 35388 w 49667"/>
              <a:gd name="csY19" fmla="*/ 20678 h 26125"/>
              <a:gd name="csX20" fmla="*/ 41100 w 49667"/>
              <a:gd name="csY20" fmla="*/ 371 h 26125"/>
              <a:gd name="csX21" fmla="*/ 41348 w 49667"/>
              <a:gd name="csY21" fmla="*/ 124 h 26125"/>
              <a:gd name="csX22" fmla="*/ 48426 w 49667"/>
              <a:gd name="csY22" fmla="*/ 124 h 26125"/>
              <a:gd name="csX23" fmla="*/ 48798 w 49667"/>
              <a:gd name="csY23" fmla="*/ 495 h 26125"/>
              <a:gd name="csX24" fmla="*/ 49667 w 49667"/>
              <a:gd name="csY24" fmla="*/ 25754 h 26125"/>
              <a:gd name="csX25" fmla="*/ 49419 w 49667"/>
              <a:gd name="csY25" fmla="*/ 26002 h 26125"/>
              <a:gd name="csX26" fmla="*/ 44452 w 49667"/>
              <a:gd name="csY26" fmla="*/ 26126 h 26125"/>
              <a:gd name="csX27" fmla="*/ 44080 w 49667"/>
              <a:gd name="csY27" fmla="*/ 25754 h 26125"/>
              <a:gd name="csX28" fmla="*/ 44080 w 49667"/>
              <a:gd name="csY28" fmla="*/ 3962 h 26125"/>
              <a:gd name="csX29" fmla="*/ 37747 w 49667"/>
              <a:gd name="csY29" fmla="*/ 25754 h 26125"/>
              <a:gd name="csX30" fmla="*/ 37375 w 49667"/>
              <a:gd name="csY30" fmla="*/ 26126 h 26125"/>
              <a:gd name="csX31" fmla="*/ 35885 w 49667"/>
              <a:gd name="csY31" fmla="*/ 26126 h 26125"/>
              <a:gd name="csX32" fmla="*/ 32532 w 49667"/>
              <a:gd name="csY32" fmla="*/ 26126 h 26125"/>
              <a:gd name="csX33" fmla="*/ 32284 w 49667"/>
              <a:gd name="csY33" fmla="*/ 25754 h 26125"/>
              <a:gd name="csX34" fmla="*/ 26448 w 49667"/>
              <a:gd name="csY34" fmla="*/ 3962 h 26125"/>
              <a:gd name="csX35" fmla="*/ 25951 w 49667"/>
              <a:gd name="csY35" fmla="*/ 25754 h 26125"/>
              <a:gd name="csX36" fmla="*/ 25703 w 49667"/>
              <a:gd name="csY36" fmla="*/ 26126 h 26125"/>
              <a:gd name="csX37" fmla="*/ 21109 w 49667"/>
              <a:gd name="csY37" fmla="*/ 26126 h 26125"/>
              <a:gd name="csX38" fmla="*/ 20860 w 49667"/>
              <a:gd name="csY38" fmla="*/ 25630 h 26125"/>
              <a:gd name="csX39" fmla="*/ 22226 w 49667"/>
              <a:gd name="csY39" fmla="*/ 371 h 26125"/>
              <a:gd name="csX40" fmla="*/ 22599 w 49667"/>
              <a:gd name="csY40" fmla="*/ 0 h 26125"/>
              <a:gd name="csX41" fmla="*/ 29800 w 49667"/>
              <a:gd name="csY41" fmla="*/ 0 h 26125"/>
              <a:gd name="csX42" fmla="*/ 30049 w 49667"/>
              <a:gd name="csY42" fmla="*/ 248 h 26125"/>
              <a:gd name="csX43" fmla="*/ 35388 w 49667"/>
              <a:gd name="csY43" fmla="*/ 20554 h 2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9667" h="26125">
                <a:moveTo>
                  <a:pt x="12169" y="26002"/>
                </a:moveTo>
                <a:lnTo>
                  <a:pt x="7202" y="26002"/>
                </a:lnTo>
                <a:lnTo>
                  <a:pt x="6954" y="25630"/>
                </a:lnTo>
                <a:cubicBezTo>
                  <a:pt x="7078" y="22535"/>
                  <a:pt x="7078" y="15973"/>
                  <a:pt x="7078" y="13001"/>
                </a:cubicBezTo>
                <a:lnTo>
                  <a:pt x="7078" y="4086"/>
                </a:lnTo>
                <a:lnTo>
                  <a:pt x="4843" y="4086"/>
                </a:lnTo>
                <a:cubicBezTo>
                  <a:pt x="2980" y="4086"/>
                  <a:pt x="2359" y="4086"/>
                  <a:pt x="248" y="4086"/>
                </a:cubicBezTo>
                <a:lnTo>
                  <a:pt x="0" y="3715"/>
                </a:lnTo>
                <a:cubicBezTo>
                  <a:pt x="0" y="2353"/>
                  <a:pt x="0" y="1981"/>
                  <a:pt x="0" y="991"/>
                </a:cubicBezTo>
                <a:lnTo>
                  <a:pt x="0" y="371"/>
                </a:lnTo>
                <a:lnTo>
                  <a:pt x="248" y="0"/>
                </a:lnTo>
                <a:lnTo>
                  <a:pt x="18998" y="0"/>
                </a:lnTo>
                <a:lnTo>
                  <a:pt x="19246" y="248"/>
                </a:lnTo>
                <a:cubicBezTo>
                  <a:pt x="19246" y="1733"/>
                  <a:pt x="19122" y="2353"/>
                  <a:pt x="19122" y="3715"/>
                </a:cubicBezTo>
                <a:lnTo>
                  <a:pt x="18874" y="4086"/>
                </a:lnTo>
                <a:lnTo>
                  <a:pt x="12293" y="4086"/>
                </a:lnTo>
                <a:lnTo>
                  <a:pt x="12293" y="13125"/>
                </a:lnTo>
                <a:cubicBezTo>
                  <a:pt x="12293" y="17830"/>
                  <a:pt x="12293" y="21792"/>
                  <a:pt x="12417" y="25507"/>
                </a:cubicBezTo>
                <a:lnTo>
                  <a:pt x="12044" y="26002"/>
                </a:lnTo>
                <a:close/>
                <a:moveTo>
                  <a:pt x="35388" y="20678"/>
                </a:moveTo>
                <a:cubicBezTo>
                  <a:pt x="37623" y="12630"/>
                  <a:pt x="39237" y="7182"/>
                  <a:pt x="41100" y="371"/>
                </a:cubicBezTo>
                <a:lnTo>
                  <a:pt x="41348" y="124"/>
                </a:lnTo>
                <a:lnTo>
                  <a:pt x="48426" y="124"/>
                </a:lnTo>
                <a:lnTo>
                  <a:pt x="48798" y="495"/>
                </a:lnTo>
                <a:cubicBezTo>
                  <a:pt x="48798" y="495"/>
                  <a:pt x="49047" y="14734"/>
                  <a:pt x="49667" y="25754"/>
                </a:cubicBezTo>
                <a:lnTo>
                  <a:pt x="49419" y="26002"/>
                </a:lnTo>
                <a:cubicBezTo>
                  <a:pt x="47184" y="26002"/>
                  <a:pt x="46315" y="26002"/>
                  <a:pt x="44452" y="26126"/>
                </a:cubicBezTo>
                <a:lnTo>
                  <a:pt x="44080" y="25754"/>
                </a:lnTo>
                <a:cubicBezTo>
                  <a:pt x="44080" y="21668"/>
                  <a:pt x="44080" y="3962"/>
                  <a:pt x="44080" y="3962"/>
                </a:cubicBezTo>
                <a:lnTo>
                  <a:pt x="37747" y="25754"/>
                </a:lnTo>
                <a:lnTo>
                  <a:pt x="37375" y="26126"/>
                </a:lnTo>
                <a:lnTo>
                  <a:pt x="35885" y="26126"/>
                </a:lnTo>
                <a:cubicBezTo>
                  <a:pt x="35016" y="26126"/>
                  <a:pt x="34271" y="26126"/>
                  <a:pt x="32532" y="26126"/>
                </a:cubicBezTo>
                <a:lnTo>
                  <a:pt x="32284" y="25754"/>
                </a:lnTo>
                <a:cubicBezTo>
                  <a:pt x="30794" y="20182"/>
                  <a:pt x="28310" y="12010"/>
                  <a:pt x="26448" y="3962"/>
                </a:cubicBezTo>
                <a:cubicBezTo>
                  <a:pt x="26075" y="19687"/>
                  <a:pt x="25951" y="22287"/>
                  <a:pt x="25951" y="25754"/>
                </a:cubicBezTo>
                <a:lnTo>
                  <a:pt x="25703" y="26126"/>
                </a:lnTo>
                <a:cubicBezTo>
                  <a:pt x="23716" y="26126"/>
                  <a:pt x="23220" y="26126"/>
                  <a:pt x="21109" y="26126"/>
                </a:cubicBezTo>
                <a:lnTo>
                  <a:pt x="20860" y="25630"/>
                </a:lnTo>
                <a:cubicBezTo>
                  <a:pt x="21357" y="18573"/>
                  <a:pt x="21605" y="15849"/>
                  <a:pt x="22226" y="371"/>
                </a:cubicBezTo>
                <a:lnTo>
                  <a:pt x="22599" y="0"/>
                </a:lnTo>
                <a:lnTo>
                  <a:pt x="29800" y="0"/>
                </a:lnTo>
                <a:lnTo>
                  <a:pt x="30049" y="248"/>
                </a:lnTo>
                <a:cubicBezTo>
                  <a:pt x="31290" y="4705"/>
                  <a:pt x="33277" y="12258"/>
                  <a:pt x="35388" y="20554"/>
                </a:cubicBezTo>
                <a:close/>
              </a:path>
            </a:pathLst>
          </a:custGeom>
          <a:solidFill>
            <a:srgbClr val="182B53"/>
          </a:solidFill>
          <a:ln w="12365" cap="flat">
            <a:noFill/>
            <a:prstDash val="solid"/>
            <a:miter/>
          </a:ln>
        </p:spPr>
        <p:txBody>
          <a:bodyPr/>
          <a:lstStyle/>
          <a:p>
            <a:endParaRPr lang="en-US"/>
          </a:p>
        </p:txBody>
      </p:sp>
      <p:grpSp>
        <p:nvGrpSpPr>
          <p:cNvPr id="48" name="Group 47">
            <a:extLst>
              <a:ext uri="{FF2B5EF4-FFF2-40B4-BE49-F238E27FC236}">
                <a16:creationId xmlns:a16="http://schemas.microsoft.com/office/drawing/2014/main" id="{B0BB004C-9DF7-76F5-B92D-03F75C4302CA}"/>
              </a:ext>
            </a:extLst>
          </p:cNvPr>
          <p:cNvGrpSpPr/>
          <p:nvPr userDrawn="1"/>
        </p:nvGrpSpPr>
        <p:grpSpPr>
          <a:xfrm>
            <a:off x="3154017" y="1133413"/>
            <a:ext cx="1549229" cy="601786"/>
            <a:chOff x="3059529" y="615289"/>
            <a:chExt cx="1740094" cy="675926"/>
          </a:xfrm>
        </p:grpSpPr>
        <p:grpSp>
          <p:nvGrpSpPr>
            <p:cNvPr id="6" name="Picture 21">
              <a:extLst>
                <a:ext uri="{FF2B5EF4-FFF2-40B4-BE49-F238E27FC236}">
                  <a16:creationId xmlns:a16="http://schemas.microsoft.com/office/drawing/2014/main" id="{C9258A8A-A723-F2D5-9F08-458ED1194287}"/>
                </a:ext>
              </a:extLst>
            </p:cNvPr>
            <p:cNvGrpSpPr/>
            <p:nvPr/>
          </p:nvGrpSpPr>
          <p:grpSpPr>
            <a:xfrm>
              <a:off x="3069835" y="615289"/>
              <a:ext cx="913754" cy="180279"/>
              <a:chOff x="3069835" y="615289"/>
              <a:chExt cx="913754" cy="180279"/>
            </a:xfrm>
            <a:solidFill>
              <a:srgbClr val="00639D"/>
            </a:solidFill>
          </p:grpSpPr>
          <p:sp>
            <p:nvSpPr>
              <p:cNvPr id="7" name="Freeform 6">
                <a:extLst>
                  <a:ext uri="{FF2B5EF4-FFF2-40B4-BE49-F238E27FC236}">
                    <a16:creationId xmlns:a16="http://schemas.microsoft.com/office/drawing/2014/main" id="{DFB805AB-4B03-77DE-CD69-5F1C0E771DD0}"/>
                  </a:ext>
                </a:extLst>
              </p:cNvPr>
              <p:cNvSpPr/>
              <p:nvPr/>
            </p:nvSpPr>
            <p:spPr>
              <a:xfrm>
                <a:off x="3069835" y="630642"/>
                <a:ext cx="33277" cy="122580"/>
              </a:xfrm>
              <a:custGeom>
                <a:avLst/>
                <a:gdLst>
                  <a:gd name="csX0" fmla="*/ 32408 w 33277"/>
                  <a:gd name="csY0" fmla="*/ 122085 h 122580"/>
                  <a:gd name="csX1" fmla="*/ 18253 w 33277"/>
                  <a:gd name="csY1" fmla="*/ 122085 h 122580"/>
                  <a:gd name="csX2" fmla="*/ 1614 w 33277"/>
                  <a:gd name="csY2" fmla="*/ 122580 h 122580"/>
                  <a:gd name="csX3" fmla="*/ 745 w 33277"/>
                  <a:gd name="csY3" fmla="*/ 121590 h 122580"/>
                  <a:gd name="csX4" fmla="*/ 1614 w 33277"/>
                  <a:gd name="csY4" fmla="*/ 73672 h 122580"/>
                  <a:gd name="csX5" fmla="*/ 1614 w 33277"/>
                  <a:gd name="csY5" fmla="*/ 61662 h 122580"/>
                  <a:gd name="csX6" fmla="*/ 0 w 33277"/>
                  <a:gd name="csY6" fmla="*/ 1486 h 122580"/>
                  <a:gd name="csX7" fmla="*/ 869 w 33277"/>
                  <a:gd name="csY7" fmla="*/ 495 h 122580"/>
                  <a:gd name="csX8" fmla="*/ 12789 w 33277"/>
                  <a:gd name="csY8" fmla="*/ 495 h 122580"/>
                  <a:gd name="csX9" fmla="*/ 32160 w 33277"/>
                  <a:gd name="csY9" fmla="*/ 0 h 122580"/>
                  <a:gd name="csX10" fmla="*/ 32905 w 33277"/>
                  <a:gd name="csY10" fmla="*/ 991 h 122580"/>
                  <a:gd name="csX11" fmla="*/ 32035 w 33277"/>
                  <a:gd name="csY11" fmla="*/ 72186 h 122580"/>
                  <a:gd name="csX12" fmla="*/ 33277 w 33277"/>
                  <a:gd name="csY12" fmla="*/ 121218 h 122580"/>
                  <a:gd name="csX13" fmla="*/ 32408 w 33277"/>
                  <a:gd name="csY13" fmla="*/ 122209 h 1225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77" h="122580">
                    <a:moveTo>
                      <a:pt x="32408" y="122085"/>
                    </a:moveTo>
                    <a:lnTo>
                      <a:pt x="18253" y="122085"/>
                    </a:lnTo>
                    <a:cubicBezTo>
                      <a:pt x="15024" y="122085"/>
                      <a:pt x="1614" y="122580"/>
                      <a:pt x="1614" y="122580"/>
                    </a:cubicBezTo>
                    <a:lnTo>
                      <a:pt x="745" y="121590"/>
                    </a:lnTo>
                    <a:cubicBezTo>
                      <a:pt x="1242" y="105617"/>
                      <a:pt x="1614" y="89645"/>
                      <a:pt x="1614" y="73672"/>
                    </a:cubicBezTo>
                    <a:lnTo>
                      <a:pt x="1614" y="61662"/>
                    </a:lnTo>
                    <a:cubicBezTo>
                      <a:pt x="1614" y="41603"/>
                      <a:pt x="1490" y="21421"/>
                      <a:pt x="0" y="1486"/>
                    </a:cubicBezTo>
                    <a:lnTo>
                      <a:pt x="869" y="495"/>
                    </a:lnTo>
                    <a:lnTo>
                      <a:pt x="12789" y="495"/>
                    </a:lnTo>
                    <a:cubicBezTo>
                      <a:pt x="18501" y="495"/>
                      <a:pt x="28559" y="124"/>
                      <a:pt x="32160" y="0"/>
                    </a:cubicBezTo>
                    <a:lnTo>
                      <a:pt x="32905" y="991"/>
                    </a:lnTo>
                    <a:cubicBezTo>
                      <a:pt x="32408" y="24640"/>
                      <a:pt x="32035" y="48413"/>
                      <a:pt x="32035" y="72186"/>
                    </a:cubicBezTo>
                    <a:cubicBezTo>
                      <a:pt x="32035" y="88530"/>
                      <a:pt x="32408" y="104998"/>
                      <a:pt x="33277" y="121218"/>
                    </a:cubicBezTo>
                    <a:lnTo>
                      <a:pt x="32408" y="122209"/>
                    </a:lnTo>
                    <a:close/>
                  </a:path>
                </a:pathLst>
              </a:custGeom>
              <a:solidFill>
                <a:srgbClr val="00639D"/>
              </a:solidFill>
              <a:ln w="12365" cap="flat">
                <a:noFill/>
                <a:prstDash val="solid"/>
                <a:miter/>
              </a:ln>
            </p:spPr>
            <p:txBody>
              <a:bodyPr/>
              <a:lstStyle/>
              <a:p>
                <a:endParaRPr lang="en-US"/>
              </a:p>
            </p:txBody>
          </p:sp>
          <p:sp>
            <p:nvSpPr>
              <p:cNvPr id="8" name="Freeform 7">
                <a:extLst>
                  <a:ext uri="{FF2B5EF4-FFF2-40B4-BE49-F238E27FC236}">
                    <a16:creationId xmlns:a16="http://schemas.microsoft.com/office/drawing/2014/main" id="{54437BB3-2F70-8065-C217-80351FDB9E45}"/>
                  </a:ext>
                </a:extLst>
              </p:cNvPr>
              <p:cNvSpPr/>
              <p:nvPr/>
            </p:nvSpPr>
            <p:spPr>
              <a:xfrm>
                <a:off x="3127946"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3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3"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9" name="Freeform 8">
                <a:extLst>
                  <a:ext uri="{FF2B5EF4-FFF2-40B4-BE49-F238E27FC236}">
                    <a16:creationId xmlns:a16="http://schemas.microsoft.com/office/drawing/2014/main" id="{83BA6C4D-914D-9313-2BBA-060B078CD89C}"/>
                  </a:ext>
                </a:extLst>
              </p:cNvPr>
              <p:cNvSpPr/>
              <p:nvPr/>
            </p:nvSpPr>
            <p:spPr>
              <a:xfrm>
                <a:off x="3225170"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13" name="Freeform 12">
                <a:extLst>
                  <a:ext uri="{FF2B5EF4-FFF2-40B4-BE49-F238E27FC236}">
                    <a16:creationId xmlns:a16="http://schemas.microsoft.com/office/drawing/2014/main" id="{CCE0CB83-7B6E-24D4-6C0F-940D2EF02BD6}"/>
                  </a:ext>
                </a:extLst>
              </p:cNvPr>
              <p:cNvSpPr/>
              <p:nvPr/>
            </p:nvSpPr>
            <p:spPr>
              <a:xfrm>
                <a:off x="3322394"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9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9"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19" name="Freeform 18">
                <a:extLst>
                  <a:ext uri="{FF2B5EF4-FFF2-40B4-BE49-F238E27FC236}">
                    <a16:creationId xmlns:a16="http://schemas.microsoft.com/office/drawing/2014/main" id="{41DA0AEB-4EBC-06EE-0958-662190859F1B}"/>
                  </a:ext>
                </a:extLst>
              </p:cNvPr>
              <p:cNvSpPr/>
              <p:nvPr/>
            </p:nvSpPr>
            <p:spPr>
              <a:xfrm>
                <a:off x="3450535" y="630147"/>
                <a:ext cx="124789" cy="123323"/>
              </a:xfrm>
              <a:custGeom>
                <a:avLst/>
                <a:gdLst>
                  <a:gd name="csX0" fmla="*/ 101197 w 124789"/>
                  <a:gd name="csY0" fmla="*/ 122580 h 123323"/>
                  <a:gd name="csX1" fmla="*/ 88532 w 124789"/>
                  <a:gd name="csY1" fmla="*/ 122580 h 123323"/>
                  <a:gd name="csX2" fmla="*/ 70403 w 124789"/>
                  <a:gd name="csY2" fmla="*/ 123323 h 123323"/>
                  <a:gd name="csX3" fmla="*/ 69162 w 124789"/>
                  <a:gd name="csY3" fmla="*/ 122333 h 123323"/>
                  <a:gd name="csX4" fmla="*/ 57738 w 124789"/>
                  <a:gd name="csY4" fmla="*/ 84692 h 123323"/>
                  <a:gd name="csX5" fmla="*/ 30918 w 124789"/>
                  <a:gd name="csY5" fmla="*/ 121961 h 123323"/>
                  <a:gd name="csX6" fmla="*/ 29552 w 124789"/>
                  <a:gd name="csY6" fmla="*/ 122828 h 123323"/>
                  <a:gd name="csX7" fmla="*/ 14279 w 124789"/>
                  <a:gd name="csY7" fmla="*/ 122704 h 123323"/>
                  <a:gd name="csX8" fmla="*/ 745 w 124789"/>
                  <a:gd name="csY8" fmla="*/ 123076 h 123323"/>
                  <a:gd name="csX9" fmla="*/ 0 w 124789"/>
                  <a:gd name="csY9" fmla="*/ 121466 h 123323"/>
                  <a:gd name="csX10" fmla="*/ 48798 w 124789"/>
                  <a:gd name="csY10" fmla="*/ 59681 h 123323"/>
                  <a:gd name="csX11" fmla="*/ 27690 w 124789"/>
                  <a:gd name="csY11" fmla="*/ 2600 h 123323"/>
                  <a:gd name="csX12" fmla="*/ 28683 w 124789"/>
                  <a:gd name="csY12" fmla="*/ 1238 h 123323"/>
                  <a:gd name="csX13" fmla="*/ 59601 w 124789"/>
                  <a:gd name="csY13" fmla="*/ 0 h 123323"/>
                  <a:gd name="csX14" fmla="*/ 60594 w 124789"/>
                  <a:gd name="csY14" fmla="*/ 1238 h 123323"/>
                  <a:gd name="csX15" fmla="*/ 70652 w 124789"/>
                  <a:gd name="csY15" fmla="*/ 36898 h 123323"/>
                  <a:gd name="csX16" fmla="*/ 95361 w 124789"/>
                  <a:gd name="csY16" fmla="*/ 1857 h 123323"/>
                  <a:gd name="csX17" fmla="*/ 96727 w 124789"/>
                  <a:gd name="csY17" fmla="*/ 867 h 123323"/>
                  <a:gd name="csX18" fmla="*/ 124044 w 124789"/>
                  <a:gd name="csY18" fmla="*/ 371 h 123323"/>
                  <a:gd name="csX19" fmla="*/ 124789 w 124789"/>
                  <a:gd name="csY19" fmla="*/ 2229 h 123323"/>
                  <a:gd name="csX20" fmla="*/ 78723 w 124789"/>
                  <a:gd name="csY20" fmla="*/ 60547 h 123323"/>
                  <a:gd name="csX21" fmla="*/ 101942 w 124789"/>
                  <a:gd name="csY21" fmla="*/ 121218 h 123323"/>
                  <a:gd name="csX22" fmla="*/ 100949 w 124789"/>
                  <a:gd name="csY22" fmla="*/ 122580 h 123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4789" h="123323">
                    <a:moveTo>
                      <a:pt x="101197" y="122580"/>
                    </a:moveTo>
                    <a:lnTo>
                      <a:pt x="88532" y="122580"/>
                    </a:lnTo>
                    <a:cubicBezTo>
                      <a:pt x="83565" y="122580"/>
                      <a:pt x="73632" y="123076"/>
                      <a:pt x="70403" y="123323"/>
                    </a:cubicBezTo>
                    <a:lnTo>
                      <a:pt x="69162" y="122333"/>
                    </a:lnTo>
                    <a:cubicBezTo>
                      <a:pt x="67672" y="116761"/>
                      <a:pt x="65685" y="110570"/>
                      <a:pt x="57738" y="84692"/>
                    </a:cubicBezTo>
                    <a:cubicBezTo>
                      <a:pt x="37375" y="112056"/>
                      <a:pt x="34270" y="116761"/>
                      <a:pt x="30918" y="121961"/>
                    </a:cubicBezTo>
                    <a:lnTo>
                      <a:pt x="29552" y="122828"/>
                    </a:lnTo>
                    <a:cubicBezTo>
                      <a:pt x="24585" y="122704"/>
                      <a:pt x="19122" y="122704"/>
                      <a:pt x="14279" y="122704"/>
                    </a:cubicBezTo>
                    <a:cubicBezTo>
                      <a:pt x="9809" y="122704"/>
                      <a:pt x="3353" y="123076"/>
                      <a:pt x="745" y="123076"/>
                    </a:cubicBezTo>
                    <a:lnTo>
                      <a:pt x="0" y="121466"/>
                    </a:lnTo>
                    <a:cubicBezTo>
                      <a:pt x="6208" y="113542"/>
                      <a:pt x="12417" y="106113"/>
                      <a:pt x="48798" y="59681"/>
                    </a:cubicBezTo>
                    <a:cubicBezTo>
                      <a:pt x="34767" y="21421"/>
                      <a:pt x="31166" y="11887"/>
                      <a:pt x="27690" y="2600"/>
                    </a:cubicBezTo>
                    <a:lnTo>
                      <a:pt x="28683" y="1238"/>
                    </a:lnTo>
                    <a:cubicBezTo>
                      <a:pt x="38865" y="1114"/>
                      <a:pt x="49295" y="743"/>
                      <a:pt x="59601" y="0"/>
                    </a:cubicBezTo>
                    <a:lnTo>
                      <a:pt x="60594" y="1238"/>
                    </a:lnTo>
                    <a:cubicBezTo>
                      <a:pt x="63822" y="13372"/>
                      <a:pt x="67051" y="25259"/>
                      <a:pt x="70652" y="36898"/>
                    </a:cubicBezTo>
                    <a:cubicBezTo>
                      <a:pt x="78598" y="24764"/>
                      <a:pt x="87663" y="14115"/>
                      <a:pt x="95361" y="1857"/>
                    </a:cubicBezTo>
                    <a:lnTo>
                      <a:pt x="96727" y="867"/>
                    </a:lnTo>
                    <a:cubicBezTo>
                      <a:pt x="105667" y="867"/>
                      <a:pt x="115104" y="867"/>
                      <a:pt x="124044" y="371"/>
                    </a:cubicBezTo>
                    <a:lnTo>
                      <a:pt x="124789" y="2229"/>
                    </a:lnTo>
                    <a:cubicBezTo>
                      <a:pt x="119202" y="8420"/>
                      <a:pt x="114235" y="15477"/>
                      <a:pt x="78723" y="60547"/>
                    </a:cubicBezTo>
                    <a:cubicBezTo>
                      <a:pt x="93995" y="101036"/>
                      <a:pt x="97348" y="111065"/>
                      <a:pt x="101942" y="121218"/>
                    </a:cubicBezTo>
                    <a:lnTo>
                      <a:pt x="100949" y="122580"/>
                    </a:lnTo>
                    <a:close/>
                  </a:path>
                </a:pathLst>
              </a:custGeom>
              <a:solidFill>
                <a:srgbClr val="00639D"/>
              </a:solidFill>
              <a:ln w="12365" cap="flat">
                <a:noFill/>
                <a:prstDash val="solid"/>
                <a:miter/>
              </a:ln>
            </p:spPr>
            <p:txBody>
              <a:bodyPr/>
              <a:lstStyle/>
              <a:p>
                <a:endParaRPr lang="en-US"/>
              </a:p>
            </p:txBody>
          </p:sp>
          <p:sp>
            <p:nvSpPr>
              <p:cNvPr id="20" name="Freeform 19">
                <a:extLst>
                  <a:ext uri="{FF2B5EF4-FFF2-40B4-BE49-F238E27FC236}">
                    <a16:creationId xmlns:a16="http://schemas.microsoft.com/office/drawing/2014/main" id="{4BB90815-7B62-5915-8C22-41EB59B85027}"/>
                  </a:ext>
                </a:extLst>
              </p:cNvPr>
              <p:cNvSpPr/>
              <p:nvPr/>
            </p:nvSpPr>
            <p:spPr>
              <a:xfrm>
                <a:off x="3553471" y="658873"/>
                <a:ext cx="109888" cy="136695"/>
              </a:xfrm>
              <a:custGeom>
                <a:avLst/>
                <a:gdLst>
                  <a:gd name="csX0" fmla="*/ 30049 w 109888"/>
                  <a:gd name="csY0" fmla="*/ 136448 h 136695"/>
                  <a:gd name="csX1" fmla="*/ 18129 w 109888"/>
                  <a:gd name="csY1" fmla="*/ 136324 h 136695"/>
                  <a:gd name="csX2" fmla="*/ 869 w 109888"/>
                  <a:gd name="csY2" fmla="*/ 136696 h 136695"/>
                  <a:gd name="csX3" fmla="*/ 0 w 109888"/>
                  <a:gd name="csY3" fmla="*/ 135458 h 136695"/>
                  <a:gd name="csX4" fmla="*/ 28186 w 109888"/>
                  <a:gd name="csY4" fmla="*/ 6067 h 136695"/>
                  <a:gd name="csX5" fmla="*/ 29428 w 109888"/>
                  <a:gd name="csY5" fmla="*/ 4829 h 136695"/>
                  <a:gd name="csX6" fmla="*/ 58980 w 109888"/>
                  <a:gd name="csY6" fmla="*/ 0 h 136695"/>
                  <a:gd name="csX7" fmla="*/ 59973 w 109888"/>
                  <a:gd name="csY7" fmla="*/ 1362 h 136695"/>
                  <a:gd name="csX8" fmla="*/ 57862 w 109888"/>
                  <a:gd name="csY8" fmla="*/ 8915 h 136695"/>
                  <a:gd name="csX9" fmla="*/ 81330 w 109888"/>
                  <a:gd name="csY9" fmla="*/ 495 h 136695"/>
                  <a:gd name="csX10" fmla="*/ 109889 w 109888"/>
                  <a:gd name="csY10" fmla="*/ 35041 h 136695"/>
                  <a:gd name="csX11" fmla="*/ 74128 w 109888"/>
                  <a:gd name="csY11" fmla="*/ 89892 h 136695"/>
                  <a:gd name="csX12" fmla="*/ 45073 w 109888"/>
                  <a:gd name="csY12" fmla="*/ 94226 h 136695"/>
                  <a:gd name="csX13" fmla="*/ 39485 w 109888"/>
                  <a:gd name="csY13" fmla="*/ 94226 h 136695"/>
                  <a:gd name="csX14" fmla="*/ 31166 w 109888"/>
                  <a:gd name="csY14" fmla="*/ 135458 h 136695"/>
                  <a:gd name="csX15" fmla="*/ 29925 w 109888"/>
                  <a:gd name="csY15" fmla="*/ 136448 h 136695"/>
                  <a:gd name="csX16" fmla="*/ 43831 w 109888"/>
                  <a:gd name="csY16" fmla="*/ 75034 h 136695"/>
                  <a:gd name="csX17" fmla="*/ 47929 w 109888"/>
                  <a:gd name="csY17" fmla="*/ 75406 h 136695"/>
                  <a:gd name="csX18" fmla="*/ 64319 w 109888"/>
                  <a:gd name="csY18" fmla="*/ 70205 h 136695"/>
                  <a:gd name="csX19" fmla="*/ 80088 w 109888"/>
                  <a:gd name="csY19" fmla="*/ 37269 h 136695"/>
                  <a:gd name="csX20" fmla="*/ 67423 w 109888"/>
                  <a:gd name="csY20" fmla="*/ 21049 h 136695"/>
                  <a:gd name="csX21" fmla="*/ 54758 w 109888"/>
                  <a:gd name="csY21" fmla="*/ 25878 h 136695"/>
                  <a:gd name="csX22" fmla="*/ 43707 w 109888"/>
                  <a:gd name="csY22" fmla="*/ 75034 h 136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9888" h="136695">
                    <a:moveTo>
                      <a:pt x="30049" y="136448"/>
                    </a:moveTo>
                    <a:cubicBezTo>
                      <a:pt x="23840" y="136448"/>
                      <a:pt x="21729" y="136324"/>
                      <a:pt x="18129" y="136324"/>
                    </a:cubicBezTo>
                    <a:cubicBezTo>
                      <a:pt x="14900" y="136324"/>
                      <a:pt x="3104" y="136448"/>
                      <a:pt x="869" y="136696"/>
                    </a:cubicBezTo>
                    <a:lnTo>
                      <a:pt x="0" y="135458"/>
                    </a:lnTo>
                    <a:cubicBezTo>
                      <a:pt x="5712" y="113789"/>
                      <a:pt x="21978" y="50023"/>
                      <a:pt x="28186" y="6067"/>
                    </a:cubicBezTo>
                    <a:lnTo>
                      <a:pt x="29428" y="4829"/>
                    </a:lnTo>
                    <a:cubicBezTo>
                      <a:pt x="39237" y="3467"/>
                      <a:pt x="49171" y="1857"/>
                      <a:pt x="58980" y="0"/>
                    </a:cubicBezTo>
                    <a:lnTo>
                      <a:pt x="59973" y="1362"/>
                    </a:lnTo>
                    <a:lnTo>
                      <a:pt x="57862" y="8915"/>
                    </a:lnTo>
                    <a:cubicBezTo>
                      <a:pt x="61463" y="6686"/>
                      <a:pt x="69658" y="495"/>
                      <a:pt x="81330" y="495"/>
                    </a:cubicBezTo>
                    <a:cubicBezTo>
                      <a:pt x="93002" y="495"/>
                      <a:pt x="109889" y="8667"/>
                      <a:pt x="109889" y="35041"/>
                    </a:cubicBezTo>
                    <a:cubicBezTo>
                      <a:pt x="109889" y="58690"/>
                      <a:pt x="96603" y="81225"/>
                      <a:pt x="74128" y="89892"/>
                    </a:cubicBezTo>
                    <a:cubicBezTo>
                      <a:pt x="63202" y="93978"/>
                      <a:pt x="49171" y="94226"/>
                      <a:pt x="45073" y="94226"/>
                    </a:cubicBezTo>
                    <a:lnTo>
                      <a:pt x="39485" y="94226"/>
                    </a:lnTo>
                    <a:cubicBezTo>
                      <a:pt x="36754" y="107351"/>
                      <a:pt x="34146" y="120971"/>
                      <a:pt x="31166" y="135458"/>
                    </a:cubicBezTo>
                    <a:lnTo>
                      <a:pt x="29925" y="136448"/>
                    </a:lnTo>
                    <a:close/>
                    <a:moveTo>
                      <a:pt x="43831" y="75034"/>
                    </a:moveTo>
                    <a:cubicBezTo>
                      <a:pt x="45694" y="75406"/>
                      <a:pt x="47060" y="75406"/>
                      <a:pt x="47929" y="75406"/>
                    </a:cubicBezTo>
                    <a:cubicBezTo>
                      <a:pt x="50536" y="75406"/>
                      <a:pt x="57738" y="74663"/>
                      <a:pt x="64319" y="70205"/>
                    </a:cubicBezTo>
                    <a:cubicBezTo>
                      <a:pt x="74749" y="63148"/>
                      <a:pt x="80088" y="49527"/>
                      <a:pt x="80088" y="37269"/>
                    </a:cubicBezTo>
                    <a:cubicBezTo>
                      <a:pt x="80088" y="26745"/>
                      <a:pt x="74749" y="21049"/>
                      <a:pt x="67423" y="21049"/>
                    </a:cubicBezTo>
                    <a:cubicBezTo>
                      <a:pt x="62084" y="21049"/>
                      <a:pt x="58980" y="23154"/>
                      <a:pt x="54758" y="25878"/>
                    </a:cubicBezTo>
                    <a:lnTo>
                      <a:pt x="43707" y="75034"/>
                    </a:lnTo>
                    <a:close/>
                  </a:path>
                </a:pathLst>
              </a:custGeom>
              <a:solidFill>
                <a:srgbClr val="00639D"/>
              </a:solidFill>
              <a:ln w="12365" cap="flat">
                <a:noFill/>
                <a:prstDash val="solid"/>
                <a:miter/>
              </a:ln>
            </p:spPr>
            <p:txBody>
              <a:bodyPr/>
              <a:lstStyle/>
              <a:p>
                <a:endParaRPr lang="en-US"/>
              </a:p>
            </p:txBody>
          </p:sp>
          <p:sp>
            <p:nvSpPr>
              <p:cNvPr id="21" name="Freeform 20">
                <a:extLst>
                  <a:ext uri="{FF2B5EF4-FFF2-40B4-BE49-F238E27FC236}">
                    <a16:creationId xmlns:a16="http://schemas.microsoft.com/office/drawing/2014/main" id="{FAB847E6-D4D7-AC95-CA70-4FB573A5173B}"/>
                  </a:ext>
                </a:extLst>
              </p:cNvPr>
              <p:cNvSpPr/>
              <p:nvPr/>
            </p:nvSpPr>
            <p:spPr>
              <a:xfrm>
                <a:off x="3668202" y="615289"/>
                <a:ext cx="59849" cy="137810"/>
              </a:xfrm>
              <a:custGeom>
                <a:avLst/>
                <a:gdLst>
                  <a:gd name="csX0" fmla="*/ 29428 w 59849"/>
                  <a:gd name="csY0" fmla="*/ 137315 h 137810"/>
                  <a:gd name="csX1" fmla="*/ 745 w 59849"/>
                  <a:gd name="csY1" fmla="*/ 137810 h 137810"/>
                  <a:gd name="csX2" fmla="*/ 0 w 59849"/>
                  <a:gd name="csY2" fmla="*/ 136820 h 137810"/>
                  <a:gd name="csX3" fmla="*/ 27317 w 59849"/>
                  <a:gd name="csY3" fmla="*/ 6191 h 137810"/>
                  <a:gd name="csX4" fmla="*/ 28683 w 59849"/>
                  <a:gd name="csY4" fmla="*/ 4953 h 137810"/>
                  <a:gd name="csX5" fmla="*/ 58980 w 59849"/>
                  <a:gd name="csY5" fmla="*/ 0 h 137810"/>
                  <a:gd name="csX6" fmla="*/ 59849 w 59849"/>
                  <a:gd name="csY6" fmla="*/ 1362 h 137810"/>
                  <a:gd name="csX7" fmla="*/ 30670 w 59849"/>
                  <a:gd name="csY7" fmla="*/ 136448 h 137810"/>
                  <a:gd name="csX8" fmla="*/ 29428 w 59849"/>
                  <a:gd name="csY8" fmla="*/ 137315 h 137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9849" h="137810">
                    <a:moveTo>
                      <a:pt x="29428" y="137315"/>
                    </a:moveTo>
                    <a:cubicBezTo>
                      <a:pt x="19743" y="137315"/>
                      <a:pt x="10182" y="137439"/>
                      <a:pt x="745" y="137810"/>
                    </a:cubicBezTo>
                    <a:lnTo>
                      <a:pt x="0" y="136820"/>
                    </a:lnTo>
                    <a:cubicBezTo>
                      <a:pt x="11424" y="88035"/>
                      <a:pt x="24710" y="33307"/>
                      <a:pt x="27317" y="6191"/>
                    </a:cubicBezTo>
                    <a:lnTo>
                      <a:pt x="28683" y="4953"/>
                    </a:lnTo>
                    <a:cubicBezTo>
                      <a:pt x="38368" y="3467"/>
                      <a:pt x="48922" y="1857"/>
                      <a:pt x="58980" y="0"/>
                    </a:cubicBezTo>
                    <a:lnTo>
                      <a:pt x="59849" y="1362"/>
                    </a:lnTo>
                    <a:cubicBezTo>
                      <a:pt x="49295" y="47051"/>
                      <a:pt x="36009" y="104874"/>
                      <a:pt x="30670" y="136448"/>
                    </a:cubicBezTo>
                    <a:lnTo>
                      <a:pt x="29428" y="137315"/>
                    </a:lnTo>
                    <a:close/>
                  </a:path>
                </a:pathLst>
              </a:custGeom>
              <a:solidFill>
                <a:srgbClr val="00639D"/>
              </a:solidFill>
              <a:ln w="12365" cap="flat">
                <a:noFill/>
                <a:prstDash val="solid"/>
                <a:miter/>
              </a:ln>
            </p:spPr>
            <p:txBody>
              <a:bodyPr/>
              <a:lstStyle/>
              <a:p>
                <a:endParaRPr lang="en-US"/>
              </a:p>
            </p:txBody>
          </p:sp>
          <p:sp>
            <p:nvSpPr>
              <p:cNvPr id="22" name="Freeform 21">
                <a:extLst>
                  <a:ext uri="{FF2B5EF4-FFF2-40B4-BE49-F238E27FC236}">
                    <a16:creationId xmlns:a16="http://schemas.microsoft.com/office/drawing/2014/main" id="{36999A1A-6D35-3CC0-955B-246B9A404326}"/>
                  </a:ext>
                </a:extLst>
              </p:cNvPr>
              <p:cNvSpPr/>
              <p:nvPr/>
            </p:nvSpPr>
            <p:spPr>
              <a:xfrm>
                <a:off x="3723209" y="659245"/>
                <a:ext cx="94243" cy="95587"/>
              </a:xfrm>
              <a:custGeom>
                <a:avLst/>
                <a:gdLst>
                  <a:gd name="csX0" fmla="*/ 54634 w 94243"/>
                  <a:gd name="csY0" fmla="*/ 0 h 95587"/>
                  <a:gd name="csX1" fmla="*/ 94244 w 94243"/>
                  <a:gd name="csY1" fmla="*/ 37146 h 95587"/>
                  <a:gd name="csX2" fmla="*/ 41348 w 94243"/>
                  <a:gd name="csY2" fmla="*/ 95588 h 95587"/>
                  <a:gd name="csX3" fmla="*/ 0 w 94243"/>
                  <a:gd name="csY3" fmla="*/ 57947 h 95587"/>
                  <a:gd name="csX4" fmla="*/ 54634 w 94243"/>
                  <a:gd name="csY4" fmla="*/ 0 h 95587"/>
                  <a:gd name="csX5" fmla="*/ 41845 w 94243"/>
                  <a:gd name="csY5" fmla="*/ 77263 h 95587"/>
                  <a:gd name="csX6" fmla="*/ 65561 w 94243"/>
                  <a:gd name="csY6" fmla="*/ 33307 h 95587"/>
                  <a:gd name="csX7" fmla="*/ 52647 w 94243"/>
                  <a:gd name="csY7" fmla="*/ 18325 h 95587"/>
                  <a:gd name="csX8" fmla="*/ 28931 w 94243"/>
                  <a:gd name="csY8" fmla="*/ 61909 h 95587"/>
                  <a:gd name="csX9" fmla="*/ 41845 w 94243"/>
                  <a:gd name="csY9" fmla="*/ 77263 h 95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243" h="95587">
                    <a:moveTo>
                      <a:pt x="54634" y="0"/>
                    </a:moveTo>
                    <a:cubicBezTo>
                      <a:pt x="65561" y="0"/>
                      <a:pt x="94244" y="4457"/>
                      <a:pt x="94244" y="37146"/>
                    </a:cubicBezTo>
                    <a:cubicBezTo>
                      <a:pt x="94244" y="71443"/>
                      <a:pt x="74998" y="95588"/>
                      <a:pt x="41348" y="95588"/>
                    </a:cubicBezTo>
                    <a:cubicBezTo>
                      <a:pt x="7698" y="95588"/>
                      <a:pt x="0" y="74044"/>
                      <a:pt x="0" y="57947"/>
                    </a:cubicBezTo>
                    <a:cubicBezTo>
                      <a:pt x="0" y="46556"/>
                      <a:pt x="4718" y="0"/>
                      <a:pt x="54634" y="0"/>
                    </a:cubicBezTo>
                    <a:close/>
                    <a:moveTo>
                      <a:pt x="41845" y="77263"/>
                    </a:moveTo>
                    <a:cubicBezTo>
                      <a:pt x="60222" y="77263"/>
                      <a:pt x="65561" y="45689"/>
                      <a:pt x="65561" y="33307"/>
                    </a:cubicBezTo>
                    <a:cubicBezTo>
                      <a:pt x="65561" y="27488"/>
                      <a:pt x="63822" y="18325"/>
                      <a:pt x="52647" y="18325"/>
                    </a:cubicBezTo>
                    <a:cubicBezTo>
                      <a:pt x="31911" y="18325"/>
                      <a:pt x="28931" y="56585"/>
                      <a:pt x="28931" y="61909"/>
                    </a:cubicBezTo>
                    <a:cubicBezTo>
                      <a:pt x="28931" y="73672"/>
                      <a:pt x="35388" y="77263"/>
                      <a:pt x="41845" y="77263"/>
                    </a:cubicBezTo>
                    <a:close/>
                  </a:path>
                </a:pathLst>
              </a:custGeom>
              <a:solidFill>
                <a:srgbClr val="00639D"/>
              </a:solidFill>
              <a:ln w="12365" cap="flat">
                <a:noFill/>
                <a:prstDash val="solid"/>
                <a:miter/>
              </a:ln>
            </p:spPr>
            <p:txBody>
              <a:bodyPr/>
              <a:lstStyle/>
              <a:p>
                <a:endParaRPr lang="en-US"/>
              </a:p>
            </p:txBody>
          </p:sp>
          <p:sp>
            <p:nvSpPr>
              <p:cNvPr id="23" name="Freeform 22">
                <a:extLst>
                  <a:ext uri="{FF2B5EF4-FFF2-40B4-BE49-F238E27FC236}">
                    <a16:creationId xmlns:a16="http://schemas.microsoft.com/office/drawing/2014/main" id="{11FC162B-4D8A-3F59-7EBD-F3A9DBAE2CDE}"/>
                  </a:ext>
                </a:extLst>
              </p:cNvPr>
              <p:cNvSpPr/>
              <p:nvPr/>
            </p:nvSpPr>
            <p:spPr>
              <a:xfrm>
                <a:off x="3822419" y="659245"/>
                <a:ext cx="80461" cy="94225"/>
              </a:xfrm>
              <a:custGeom>
                <a:avLst/>
                <a:gdLst>
                  <a:gd name="csX0" fmla="*/ 80461 w 80461"/>
                  <a:gd name="csY0" fmla="*/ 3962 h 94225"/>
                  <a:gd name="csX1" fmla="*/ 68541 w 80461"/>
                  <a:gd name="csY1" fmla="*/ 31574 h 94225"/>
                  <a:gd name="csX2" fmla="*/ 66803 w 80461"/>
                  <a:gd name="csY2" fmla="*/ 31945 h 94225"/>
                  <a:gd name="csX3" fmla="*/ 57987 w 80461"/>
                  <a:gd name="csY3" fmla="*/ 28354 h 94225"/>
                  <a:gd name="csX4" fmla="*/ 39113 w 80461"/>
                  <a:gd name="csY4" fmla="*/ 54109 h 94225"/>
                  <a:gd name="csX5" fmla="*/ 34146 w 80461"/>
                  <a:gd name="csY5" fmla="*/ 77263 h 94225"/>
                  <a:gd name="csX6" fmla="*/ 31042 w 80461"/>
                  <a:gd name="csY6" fmla="*/ 92493 h 94225"/>
                  <a:gd name="csX7" fmla="*/ 29800 w 80461"/>
                  <a:gd name="csY7" fmla="*/ 93483 h 94225"/>
                  <a:gd name="csX8" fmla="*/ 869 w 80461"/>
                  <a:gd name="csY8" fmla="*/ 94226 h 94225"/>
                  <a:gd name="csX9" fmla="*/ 0 w 80461"/>
                  <a:gd name="csY9" fmla="*/ 92988 h 94225"/>
                  <a:gd name="csX10" fmla="*/ 18998 w 80461"/>
                  <a:gd name="csY10" fmla="*/ 5819 h 94225"/>
                  <a:gd name="csX11" fmla="*/ 20239 w 80461"/>
                  <a:gd name="csY11" fmla="*/ 4829 h 94225"/>
                  <a:gd name="csX12" fmla="*/ 50536 w 80461"/>
                  <a:gd name="csY12" fmla="*/ 0 h 94225"/>
                  <a:gd name="csX13" fmla="*/ 51406 w 80461"/>
                  <a:gd name="csY13" fmla="*/ 1238 h 94225"/>
                  <a:gd name="csX14" fmla="*/ 46191 w 80461"/>
                  <a:gd name="csY14" fmla="*/ 20554 h 94225"/>
                  <a:gd name="csX15" fmla="*/ 71397 w 80461"/>
                  <a:gd name="csY15" fmla="*/ 248 h 94225"/>
                  <a:gd name="csX16" fmla="*/ 79716 w 80461"/>
                  <a:gd name="csY16" fmla="*/ 2476 h 94225"/>
                  <a:gd name="csX17" fmla="*/ 80461 w 80461"/>
                  <a:gd name="csY17" fmla="*/ 4210 h 94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0461" h="94225">
                    <a:moveTo>
                      <a:pt x="80461" y="3962"/>
                    </a:moveTo>
                    <a:cubicBezTo>
                      <a:pt x="76364" y="13125"/>
                      <a:pt x="72390" y="22287"/>
                      <a:pt x="68541" y="31574"/>
                    </a:cubicBezTo>
                    <a:lnTo>
                      <a:pt x="66803" y="31945"/>
                    </a:lnTo>
                    <a:cubicBezTo>
                      <a:pt x="65561" y="31078"/>
                      <a:pt x="61836" y="28354"/>
                      <a:pt x="57987" y="28354"/>
                    </a:cubicBezTo>
                    <a:cubicBezTo>
                      <a:pt x="45694" y="28354"/>
                      <a:pt x="42093" y="40736"/>
                      <a:pt x="39113" y="54109"/>
                    </a:cubicBezTo>
                    <a:lnTo>
                      <a:pt x="34146" y="77263"/>
                    </a:lnTo>
                    <a:cubicBezTo>
                      <a:pt x="33153" y="82216"/>
                      <a:pt x="32284" y="87416"/>
                      <a:pt x="31042" y="92493"/>
                    </a:cubicBezTo>
                    <a:lnTo>
                      <a:pt x="29800" y="93483"/>
                    </a:lnTo>
                    <a:cubicBezTo>
                      <a:pt x="20115" y="93483"/>
                      <a:pt x="10430" y="93855"/>
                      <a:pt x="869" y="94226"/>
                    </a:cubicBezTo>
                    <a:lnTo>
                      <a:pt x="0" y="92988"/>
                    </a:lnTo>
                    <a:cubicBezTo>
                      <a:pt x="12417" y="45937"/>
                      <a:pt x="18129" y="15725"/>
                      <a:pt x="18998" y="5819"/>
                    </a:cubicBezTo>
                    <a:lnTo>
                      <a:pt x="20239" y="4829"/>
                    </a:lnTo>
                    <a:cubicBezTo>
                      <a:pt x="30421" y="3467"/>
                      <a:pt x="40355" y="1857"/>
                      <a:pt x="50536" y="0"/>
                    </a:cubicBezTo>
                    <a:lnTo>
                      <a:pt x="51406" y="1238"/>
                    </a:lnTo>
                    <a:cubicBezTo>
                      <a:pt x="49543" y="7553"/>
                      <a:pt x="47805" y="14115"/>
                      <a:pt x="46191" y="20554"/>
                    </a:cubicBezTo>
                    <a:cubicBezTo>
                      <a:pt x="52647" y="6934"/>
                      <a:pt x="62457" y="248"/>
                      <a:pt x="71397" y="248"/>
                    </a:cubicBezTo>
                    <a:cubicBezTo>
                      <a:pt x="75494" y="248"/>
                      <a:pt x="78350" y="1610"/>
                      <a:pt x="79716" y="2476"/>
                    </a:cubicBezTo>
                    <a:lnTo>
                      <a:pt x="80461" y="4210"/>
                    </a:lnTo>
                    <a:close/>
                  </a:path>
                </a:pathLst>
              </a:custGeom>
              <a:solidFill>
                <a:srgbClr val="00639D"/>
              </a:solidFill>
              <a:ln w="12365" cap="flat">
                <a:noFill/>
                <a:prstDash val="solid"/>
                <a:miter/>
              </a:ln>
            </p:spPr>
            <p:txBody>
              <a:bodyPr/>
              <a:lstStyle/>
              <a:p>
                <a:endParaRPr lang="en-US"/>
              </a:p>
            </p:txBody>
          </p:sp>
          <p:sp>
            <p:nvSpPr>
              <p:cNvPr id="24" name="Freeform 23">
                <a:extLst>
                  <a:ext uri="{FF2B5EF4-FFF2-40B4-BE49-F238E27FC236}">
                    <a16:creationId xmlns:a16="http://schemas.microsoft.com/office/drawing/2014/main" id="{16E7B9A6-6A84-1608-9C5F-E4A17533B3E1}"/>
                  </a:ext>
                </a:extLst>
              </p:cNvPr>
              <p:cNvSpPr/>
              <p:nvPr/>
            </p:nvSpPr>
            <p:spPr>
              <a:xfrm>
                <a:off x="3896548" y="659368"/>
                <a:ext cx="87041" cy="95464"/>
              </a:xfrm>
              <a:custGeom>
                <a:avLst/>
                <a:gdLst>
                  <a:gd name="csX0" fmla="*/ 72763 w 87041"/>
                  <a:gd name="csY0" fmla="*/ 89273 h 95464"/>
                  <a:gd name="csX1" fmla="*/ 42962 w 87041"/>
                  <a:gd name="csY1" fmla="*/ 95464 h 95464"/>
                  <a:gd name="csX2" fmla="*/ 0 w 87041"/>
                  <a:gd name="csY2" fmla="*/ 57576 h 95464"/>
                  <a:gd name="csX3" fmla="*/ 52399 w 87041"/>
                  <a:gd name="csY3" fmla="*/ 0 h 95464"/>
                  <a:gd name="csX4" fmla="*/ 87042 w 87041"/>
                  <a:gd name="csY4" fmla="*/ 31078 h 95464"/>
                  <a:gd name="csX5" fmla="*/ 83938 w 87041"/>
                  <a:gd name="csY5" fmla="*/ 52499 h 95464"/>
                  <a:gd name="csX6" fmla="*/ 82696 w 87041"/>
                  <a:gd name="csY6" fmla="*/ 53490 h 95464"/>
                  <a:gd name="csX7" fmla="*/ 80089 w 87041"/>
                  <a:gd name="csY7" fmla="*/ 53490 h 95464"/>
                  <a:gd name="csX8" fmla="*/ 28062 w 87041"/>
                  <a:gd name="csY8" fmla="*/ 53985 h 95464"/>
                  <a:gd name="csX9" fmla="*/ 27690 w 87041"/>
                  <a:gd name="csY9" fmla="*/ 58814 h 95464"/>
                  <a:gd name="csX10" fmla="*/ 48053 w 87041"/>
                  <a:gd name="csY10" fmla="*/ 75529 h 95464"/>
                  <a:gd name="csX11" fmla="*/ 77854 w 87041"/>
                  <a:gd name="csY11" fmla="*/ 65748 h 95464"/>
                  <a:gd name="csX12" fmla="*/ 79468 w 87041"/>
                  <a:gd name="csY12" fmla="*/ 66738 h 95464"/>
                  <a:gd name="csX13" fmla="*/ 73632 w 87041"/>
                  <a:gd name="csY13" fmla="*/ 88283 h 95464"/>
                  <a:gd name="csX14" fmla="*/ 72763 w 87041"/>
                  <a:gd name="csY14" fmla="*/ 89273 h 95464"/>
                  <a:gd name="csX15" fmla="*/ 61836 w 87041"/>
                  <a:gd name="csY15" fmla="*/ 36279 h 95464"/>
                  <a:gd name="csX16" fmla="*/ 62829 w 87041"/>
                  <a:gd name="csY16" fmla="*/ 28850 h 95464"/>
                  <a:gd name="csX17" fmla="*/ 51281 w 87041"/>
                  <a:gd name="csY17" fmla="*/ 17087 h 95464"/>
                  <a:gd name="csX18" fmla="*/ 30918 w 87041"/>
                  <a:gd name="csY18" fmla="*/ 36526 h 95464"/>
                  <a:gd name="csX19" fmla="*/ 61836 w 87041"/>
                  <a:gd name="csY19" fmla="*/ 36155 h 95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7041" h="95464">
                    <a:moveTo>
                      <a:pt x="72763" y="89273"/>
                    </a:moveTo>
                    <a:cubicBezTo>
                      <a:pt x="66306" y="92369"/>
                      <a:pt x="56993" y="95464"/>
                      <a:pt x="42962" y="95464"/>
                    </a:cubicBezTo>
                    <a:cubicBezTo>
                      <a:pt x="7823" y="95464"/>
                      <a:pt x="0" y="75158"/>
                      <a:pt x="0" y="57576"/>
                    </a:cubicBezTo>
                    <a:cubicBezTo>
                      <a:pt x="0" y="32440"/>
                      <a:pt x="14652" y="0"/>
                      <a:pt x="52399" y="0"/>
                    </a:cubicBezTo>
                    <a:cubicBezTo>
                      <a:pt x="71769" y="0"/>
                      <a:pt x="87042" y="9534"/>
                      <a:pt x="87042" y="31078"/>
                    </a:cubicBezTo>
                    <a:cubicBezTo>
                      <a:pt x="87042" y="40365"/>
                      <a:pt x="84931" y="49651"/>
                      <a:pt x="83938" y="52499"/>
                    </a:cubicBezTo>
                    <a:lnTo>
                      <a:pt x="82696" y="53490"/>
                    </a:lnTo>
                    <a:lnTo>
                      <a:pt x="80089" y="53490"/>
                    </a:lnTo>
                    <a:cubicBezTo>
                      <a:pt x="62084" y="53490"/>
                      <a:pt x="46315" y="53490"/>
                      <a:pt x="28062" y="53985"/>
                    </a:cubicBezTo>
                    <a:cubicBezTo>
                      <a:pt x="27690" y="56461"/>
                      <a:pt x="27690" y="57576"/>
                      <a:pt x="27690" y="58814"/>
                    </a:cubicBezTo>
                    <a:cubicBezTo>
                      <a:pt x="27690" y="71939"/>
                      <a:pt x="37871" y="75529"/>
                      <a:pt x="48053" y="75529"/>
                    </a:cubicBezTo>
                    <a:cubicBezTo>
                      <a:pt x="51654" y="75529"/>
                      <a:pt x="65313" y="75034"/>
                      <a:pt x="77854" y="65748"/>
                    </a:cubicBezTo>
                    <a:lnTo>
                      <a:pt x="79468" y="66738"/>
                    </a:lnTo>
                    <a:cubicBezTo>
                      <a:pt x="77108" y="74663"/>
                      <a:pt x="75494" y="80234"/>
                      <a:pt x="73632" y="88283"/>
                    </a:cubicBezTo>
                    <a:lnTo>
                      <a:pt x="72763" y="89273"/>
                    </a:lnTo>
                    <a:close/>
                    <a:moveTo>
                      <a:pt x="61836" y="36279"/>
                    </a:moveTo>
                    <a:cubicBezTo>
                      <a:pt x="62705" y="32688"/>
                      <a:pt x="62829" y="30212"/>
                      <a:pt x="62829" y="28850"/>
                    </a:cubicBezTo>
                    <a:cubicBezTo>
                      <a:pt x="62829" y="18697"/>
                      <a:pt x="54758" y="17087"/>
                      <a:pt x="51281" y="17087"/>
                    </a:cubicBezTo>
                    <a:cubicBezTo>
                      <a:pt x="43956" y="17087"/>
                      <a:pt x="35512" y="21544"/>
                      <a:pt x="30918" y="36526"/>
                    </a:cubicBezTo>
                    <a:lnTo>
                      <a:pt x="61836" y="36155"/>
                    </a:lnTo>
                    <a:close/>
                  </a:path>
                </a:pathLst>
              </a:custGeom>
              <a:solidFill>
                <a:srgbClr val="00639D"/>
              </a:solidFill>
              <a:ln w="12365" cap="flat">
                <a:noFill/>
                <a:prstDash val="solid"/>
                <a:miter/>
              </a:ln>
            </p:spPr>
            <p:txBody>
              <a:bodyPr/>
              <a:lstStyle/>
              <a:p>
                <a:endParaRPr lang="en-US"/>
              </a:p>
            </p:txBody>
          </p:sp>
        </p:grpSp>
        <p:grpSp>
          <p:nvGrpSpPr>
            <p:cNvPr id="27" name="Picture 21">
              <a:extLst>
                <a:ext uri="{FF2B5EF4-FFF2-40B4-BE49-F238E27FC236}">
                  <a16:creationId xmlns:a16="http://schemas.microsoft.com/office/drawing/2014/main" id="{1D4C9486-956B-E866-5E8A-B3263D66B321}"/>
                </a:ext>
              </a:extLst>
            </p:cNvPr>
            <p:cNvGrpSpPr/>
            <p:nvPr/>
          </p:nvGrpSpPr>
          <p:grpSpPr>
            <a:xfrm>
              <a:off x="4214294" y="1124803"/>
              <a:ext cx="585329" cy="166412"/>
              <a:chOff x="4214294" y="1124803"/>
              <a:chExt cx="585329" cy="166412"/>
            </a:xfrm>
            <a:solidFill>
              <a:srgbClr val="E77725"/>
            </a:solidFill>
          </p:grpSpPr>
          <p:sp>
            <p:nvSpPr>
              <p:cNvPr id="28" name="Freeform 27">
                <a:extLst>
                  <a:ext uri="{FF2B5EF4-FFF2-40B4-BE49-F238E27FC236}">
                    <a16:creationId xmlns:a16="http://schemas.microsoft.com/office/drawing/2014/main" id="{3DA6F400-F8A0-AA7C-6A0D-2FA4F2BC4EB0}"/>
                  </a:ext>
                </a:extLst>
              </p:cNvPr>
              <p:cNvSpPr/>
              <p:nvPr/>
            </p:nvSpPr>
            <p:spPr>
              <a:xfrm>
                <a:off x="4214294" y="1124803"/>
                <a:ext cx="109392" cy="166412"/>
              </a:xfrm>
              <a:custGeom>
                <a:avLst/>
                <a:gdLst>
                  <a:gd name="csX0" fmla="*/ 0 w 109392"/>
                  <a:gd name="csY0" fmla="*/ 156011 h 166412"/>
                  <a:gd name="csX1" fmla="*/ 1614 w 109392"/>
                  <a:gd name="csY1" fmla="*/ 124190 h 166412"/>
                  <a:gd name="csX2" fmla="*/ 3601 w 109392"/>
                  <a:gd name="csY2" fmla="*/ 123571 h 166412"/>
                  <a:gd name="csX3" fmla="*/ 42838 w 109392"/>
                  <a:gd name="csY3" fmla="*/ 137563 h 166412"/>
                  <a:gd name="csX4" fmla="*/ 69783 w 109392"/>
                  <a:gd name="csY4" fmla="*/ 118866 h 166412"/>
                  <a:gd name="csX5" fmla="*/ 43086 w 109392"/>
                  <a:gd name="csY5" fmla="*/ 95093 h 166412"/>
                  <a:gd name="csX6" fmla="*/ 34643 w 109392"/>
                  <a:gd name="csY6" fmla="*/ 91502 h 166412"/>
                  <a:gd name="csX7" fmla="*/ 621 w 109392"/>
                  <a:gd name="csY7" fmla="*/ 47918 h 166412"/>
                  <a:gd name="csX8" fmla="*/ 57490 w 109392"/>
                  <a:gd name="csY8" fmla="*/ 0 h 166412"/>
                  <a:gd name="csX9" fmla="*/ 100080 w 109392"/>
                  <a:gd name="csY9" fmla="*/ 8420 h 166412"/>
                  <a:gd name="csX10" fmla="*/ 101197 w 109392"/>
                  <a:gd name="csY10" fmla="*/ 9782 h 166412"/>
                  <a:gd name="csX11" fmla="*/ 99210 w 109392"/>
                  <a:gd name="csY11" fmla="*/ 39622 h 166412"/>
                  <a:gd name="csX12" fmla="*/ 97224 w 109392"/>
                  <a:gd name="csY12" fmla="*/ 40489 h 166412"/>
                  <a:gd name="csX13" fmla="*/ 62581 w 109392"/>
                  <a:gd name="csY13" fmla="*/ 27859 h 166412"/>
                  <a:gd name="csX14" fmla="*/ 39982 w 109392"/>
                  <a:gd name="csY14" fmla="*/ 43213 h 166412"/>
                  <a:gd name="csX15" fmla="*/ 64195 w 109392"/>
                  <a:gd name="csY15" fmla="*/ 63767 h 166412"/>
                  <a:gd name="csX16" fmla="*/ 75122 w 109392"/>
                  <a:gd name="csY16" fmla="*/ 68100 h 166412"/>
                  <a:gd name="csX17" fmla="*/ 109392 w 109392"/>
                  <a:gd name="csY17" fmla="*/ 115151 h 166412"/>
                  <a:gd name="csX18" fmla="*/ 47929 w 109392"/>
                  <a:gd name="csY18" fmla="*/ 166412 h 166412"/>
                  <a:gd name="csX19" fmla="*/ 1490 w 109392"/>
                  <a:gd name="csY19" fmla="*/ 158116 h 166412"/>
                  <a:gd name="csX20" fmla="*/ 124 w 109392"/>
                  <a:gd name="csY20" fmla="*/ 156259 h 1664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392" h="166412">
                    <a:moveTo>
                      <a:pt x="0" y="156011"/>
                    </a:moveTo>
                    <a:cubicBezTo>
                      <a:pt x="869" y="144249"/>
                      <a:pt x="1366" y="135953"/>
                      <a:pt x="1614" y="124190"/>
                    </a:cubicBezTo>
                    <a:lnTo>
                      <a:pt x="3601" y="123571"/>
                    </a:lnTo>
                    <a:cubicBezTo>
                      <a:pt x="12168" y="130133"/>
                      <a:pt x="23344" y="137563"/>
                      <a:pt x="42838" y="137563"/>
                    </a:cubicBezTo>
                    <a:cubicBezTo>
                      <a:pt x="59849" y="137563"/>
                      <a:pt x="69783" y="129638"/>
                      <a:pt x="69783" y="118866"/>
                    </a:cubicBezTo>
                    <a:cubicBezTo>
                      <a:pt x="69783" y="108094"/>
                      <a:pt x="59849" y="102398"/>
                      <a:pt x="43086" y="95093"/>
                    </a:cubicBezTo>
                    <a:lnTo>
                      <a:pt x="34643" y="91502"/>
                    </a:lnTo>
                    <a:cubicBezTo>
                      <a:pt x="22226" y="86054"/>
                      <a:pt x="621" y="75406"/>
                      <a:pt x="621" y="47918"/>
                    </a:cubicBezTo>
                    <a:cubicBezTo>
                      <a:pt x="621" y="20430"/>
                      <a:pt x="19246" y="0"/>
                      <a:pt x="57490" y="0"/>
                    </a:cubicBezTo>
                    <a:cubicBezTo>
                      <a:pt x="78598" y="0"/>
                      <a:pt x="90394" y="4086"/>
                      <a:pt x="100080" y="8420"/>
                    </a:cubicBezTo>
                    <a:lnTo>
                      <a:pt x="101197" y="9782"/>
                    </a:lnTo>
                    <a:cubicBezTo>
                      <a:pt x="100328" y="20430"/>
                      <a:pt x="99583" y="28478"/>
                      <a:pt x="99210" y="39622"/>
                    </a:cubicBezTo>
                    <a:lnTo>
                      <a:pt x="97224" y="40489"/>
                    </a:lnTo>
                    <a:cubicBezTo>
                      <a:pt x="82448" y="28974"/>
                      <a:pt x="67796" y="27859"/>
                      <a:pt x="62581" y="27859"/>
                    </a:cubicBezTo>
                    <a:cubicBezTo>
                      <a:pt x="47805" y="27859"/>
                      <a:pt x="39982" y="34917"/>
                      <a:pt x="39982" y="43213"/>
                    </a:cubicBezTo>
                    <a:cubicBezTo>
                      <a:pt x="39982" y="54109"/>
                      <a:pt x="50164" y="58071"/>
                      <a:pt x="64195" y="63767"/>
                    </a:cubicBezTo>
                    <a:lnTo>
                      <a:pt x="75122" y="68100"/>
                    </a:lnTo>
                    <a:cubicBezTo>
                      <a:pt x="95485" y="76272"/>
                      <a:pt x="109392" y="90016"/>
                      <a:pt x="109392" y="115151"/>
                    </a:cubicBezTo>
                    <a:cubicBezTo>
                      <a:pt x="109392" y="146106"/>
                      <a:pt x="86545" y="166412"/>
                      <a:pt x="47929" y="166412"/>
                    </a:cubicBezTo>
                    <a:cubicBezTo>
                      <a:pt x="23716" y="166412"/>
                      <a:pt x="11920" y="161955"/>
                      <a:pt x="1490" y="158116"/>
                    </a:cubicBezTo>
                    <a:lnTo>
                      <a:pt x="124" y="156259"/>
                    </a:lnTo>
                    <a:close/>
                  </a:path>
                </a:pathLst>
              </a:custGeom>
              <a:solidFill>
                <a:srgbClr val="E77725"/>
              </a:solidFill>
              <a:ln w="12365" cap="flat">
                <a:noFill/>
                <a:prstDash val="solid"/>
                <a:miter/>
              </a:ln>
            </p:spPr>
            <p:txBody>
              <a:bodyPr/>
              <a:lstStyle/>
              <a:p>
                <a:endParaRPr lang="en-US"/>
              </a:p>
            </p:txBody>
          </p:sp>
          <p:sp>
            <p:nvSpPr>
              <p:cNvPr id="32" name="Freeform 31">
                <a:extLst>
                  <a:ext uri="{FF2B5EF4-FFF2-40B4-BE49-F238E27FC236}">
                    <a16:creationId xmlns:a16="http://schemas.microsoft.com/office/drawing/2014/main" id="{85CDB3F7-2AB4-DDB0-E4F3-819100E16CA1}"/>
                  </a:ext>
                </a:extLst>
              </p:cNvPr>
              <p:cNvSpPr/>
              <p:nvPr/>
            </p:nvSpPr>
            <p:spPr>
              <a:xfrm>
                <a:off x="4343926" y="1127403"/>
                <a:ext cx="131618" cy="163564"/>
              </a:xfrm>
              <a:custGeom>
                <a:avLst/>
                <a:gdLst>
                  <a:gd name="csX0" fmla="*/ 130625 w 131618"/>
                  <a:gd name="csY0" fmla="*/ 96083 h 163564"/>
                  <a:gd name="csX1" fmla="*/ 105046 w 131618"/>
                  <a:gd name="csY1" fmla="*/ 155269 h 163564"/>
                  <a:gd name="csX2" fmla="*/ 67672 w 131618"/>
                  <a:gd name="csY2" fmla="*/ 163564 h 163564"/>
                  <a:gd name="csX3" fmla="*/ 4718 w 131618"/>
                  <a:gd name="csY3" fmla="*/ 127162 h 163564"/>
                  <a:gd name="csX4" fmla="*/ 1118 w 131618"/>
                  <a:gd name="csY4" fmla="*/ 92369 h 163564"/>
                  <a:gd name="csX5" fmla="*/ 0 w 131618"/>
                  <a:gd name="csY5" fmla="*/ 1981 h 163564"/>
                  <a:gd name="csX6" fmla="*/ 1366 w 131618"/>
                  <a:gd name="csY6" fmla="*/ 619 h 163564"/>
                  <a:gd name="csX7" fmla="*/ 10678 w 131618"/>
                  <a:gd name="csY7" fmla="*/ 619 h 163564"/>
                  <a:gd name="csX8" fmla="*/ 41224 w 131618"/>
                  <a:gd name="csY8" fmla="*/ 0 h 163564"/>
                  <a:gd name="csX9" fmla="*/ 42341 w 131618"/>
                  <a:gd name="csY9" fmla="*/ 1362 h 163564"/>
                  <a:gd name="csX10" fmla="*/ 41721 w 131618"/>
                  <a:gd name="csY10" fmla="*/ 51756 h 163564"/>
                  <a:gd name="csX11" fmla="*/ 43583 w 131618"/>
                  <a:gd name="csY11" fmla="*/ 111684 h 163564"/>
                  <a:gd name="csX12" fmla="*/ 71273 w 131618"/>
                  <a:gd name="csY12" fmla="*/ 135210 h 163564"/>
                  <a:gd name="csX13" fmla="*/ 94368 w 131618"/>
                  <a:gd name="csY13" fmla="*/ 120228 h 163564"/>
                  <a:gd name="csX14" fmla="*/ 97348 w 131618"/>
                  <a:gd name="csY14" fmla="*/ 89769 h 163564"/>
                  <a:gd name="csX15" fmla="*/ 95113 w 131618"/>
                  <a:gd name="csY15" fmla="*/ 2105 h 163564"/>
                  <a:gd name="csX16" fmla="*/ 96230 w 131618"/>
                  <a:gd name="csY16" fmla="*/ 743 h 163564"/>
                  <a:gd name="csX17" fmla="*/ 104177 w 131618"/>
                  <a:gd name="csY17" fmla="*/ 743 h 163564"/>
                  <a:gd name="csX18" fmla="*/ 130501 w 131618"/>
                  <a:gd name="csY18" fmla="*/ 124 h 163564"/>
                  <a:gd name="csX19" fmla="*/ 131618 w 131618"/>
                  <a:gd name="csY19" fmla="*/ 1486 h 163564"/>
                  <a:gd name="csX20" fmla="*/ 130998 w 131618"/>
                  <a:gd name="csY20" fmla="*/ 68348 h 163564"/>
                  <a:gd name="csX21" fmla="*/ 130998 w 131618"/>
                  <a:gd name="csY21" fmla="*/ 96207 h 1635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31618" h="163564">
                    <a:moveTo>
                      <a:pt x="130625" y="96083"/>
                    </a:moveTo>
                    <a:cubicBezTo>
                      <a:pt x="130625" y="119609"/>
                      <a:pt x="129011" y="141772"/>
                      <a:pt x="105046" y="155269"/>
                    </a:cubicBezTo>
                    <a:cubicBezTo>
                      <a:pt x="97100" y="159602"/>
                      <a:pt x="85800" y="163564"/>
                      <a:pt x="67672" y="163564"/>
                    </a:cubicBezTo>
                    <a:cubicBezTo>
                      <a:pt x="47060" y="163564"/>
                      <a:pt x="14900" y="157745"/>
                      <a:pt x="4718" y="127162"/>
                    </a:cubicBezTo>
                    <a:cubicBezTo>
                      <a:pt x="1118" y="116142"/>
                      <a:pt x="1118" y="103636"/>
                      <a:pt x="1118" y="92369"/>
                    </a:cubicBezTo>
                    <a:cubicBezTo>
                      <a:pt x="1118" y="76272"/>
                      <a:pt x="248" y="9905"/>
                      <a:pt x="0" y="1981"/>
                    </a:cubicBezTo>
                    <a:lnTo>
                      <a:pt x="1366" y="619"/>
                    </a:lnTo>
                    <a:lnTo>
                      <a:pt x="10678" y="619"/>
                    </a:lnTo>
                    <a:cubicBezTo>
                      <a:pt x="21978" y="619"/>
                      <a:pt x="29925" y="371"/>
                      <a:pt x="41224" y="0"/>
                    </a:cubicBezTo>
                    <a:lnTo>
                      <a:pt x="42341" y="1362"/>
                    </a:lnTo>
                    <a:cubicBezTo>
                      <a:pt x="42341" y="16468"/>
                      <a:pt x="41721" y="33183"/>
                      <a:pt x="41721" y="51756"/>
                    </a:cubicBezTo>
                    <a:cubicBezTo>
                      <a:pt x="41721" y="60547"/>
                      <a:pt x="41969" y="102646"/>
                      <a:pt x="43583" y="111684"/>
                    </a:cubicBezTo>
                    <a:cubicBezTo>
                      <a:pt x="45570" y="122952"/>
                      <a:pt x="52027" y="135210"/>
                      <a:pt x="71273" y="135210"/>
                    </a:cubicBezTo>
                    <a:cubicBezTo>
                      <a:pt x="73508" y="135210"/>
                      <a:pt x="88284" y="135210"/>
                      <a:pt x="94368" y="120228"/>
                    </a:cubicBezTo>
                    <a:cubicBezTo>
                      <a:pt x="97348" y="113170"/>
                      <a:pt x="97348" y="96702"/>
                      <a:pt x="97348" y="89769"/>
                    </a:cubicBezTo>
                    <a:cubicBezTo>
                      <a:pt x="97348" y="59433"/>
                      <a:pt x="95982" y="32812"/>
                      <a:pt x="95113" y="2105"/>
                    </a:cubicBezTo>
                    <a:lnTo>
                      <a:pt x="96230" y="743"/>
                    </a:lnTo>
                    <a:lnTo>
                      <a:pt x="104177" y="743"/>
                    </a:lnTo>
                    <a:cubicBezTo>
                      <a:pt x="113862" y="743"/>
                      <a:pt x="120692" y="495"/>
                      <a:pt x="130501" y="124"/>
                    </a:cubicBezTo>
                    <a:lnTo>
                      <a:pt x="131618" y="1486"/>
                    </a:lnTo>
                    <a:cubicBezTo>
                      <a:pt x="130998" y="26126"/>
                      <a:pt x="130998" y="43460"/>
                      <a:pt x="130998" y="68348"/>
                    </a:cubicBezTo>
                    <a:lnTo>
                      <a:pt x="130998" y="96207"/>
                    </a:lnTo>
                    <a:close/>
                  </a:path>
                </a:pathLst>
              </a:custGeom>
              <a:solidFill>
                <a:srgbClr val="E77725"/>
              </a:solidFill>
              <a:ln w="12365" cap="flat">
                <a:noFill/>
                <a:prstDash val="solid"/>
                <a:miter/>
              </a:ln>
            </p:spPr>
            <p:txBody>
              <a:bodyPr/>
              <a:lstStyle/>
              <a:p>
                <a:endParaRPr lang="en-US"/>
              </a:p>
            </p:txBody>
          </p:sp>
          <p:sp>
            <p:nvSpPr>
              <p:cNvPr id="33" name="Freeform 32">
                <a:extLst>
                  <a:ext uri="{FF2B5EF4-FFF2-40B4-BE49-F238E27FC236}">
                    <a16:creationId xmlns:a16="http://schemas.microsoft.com/office/drawing/2014/main" id="{44D82B94-AA7C-B0A7-A296-355D8BE66224}"/>
                  </a:ext>
                </a:extLst>
              </p:cNvPr>
              <p:cNvSpPr/>
              <p:nvPr/>
            </p:nvSpPr>
            <p:spPr>
              <a:xfrm>
                <a:off x="4505593" y="1127403"/>
                <a:ext cx="43458" cy="160840"/>
              </a:xfrm>
              <a:custGeom>
                <a:avLst/>
                <a:gdLst>
                  <a:gd name="csX0" fmla="*/ 42341 w 43458"/>
                  <a:gd name="csY0" fmla="*/ 160221 h 160840"/>
                  <a:gd name="csX1" fmla="*/ 23716 w 43458"/>
                  <a:gd name="csY1" fmla="*/ 160221 h 160840"/>
                  <a:gd name="csX2" fmla="*/ 1987 w 43458"/>
                  <a:gd name="csY2" fmla="*/ 160840 h 160840"/>
                  <a:gd name="csX3" fmla="*/ 869 w 43458"/>
                  <a:gd name="csY3" fmla="*/ 159478 h 160840"/>
                  <a:gd name="csX4" fmla="*/ 1987 w 43458"/>
                  <a:gd name="csY4" fmla="*/ 96702 h 160840"/>
                  <a:gd name="csX5" fmla="*/ 1987 w 43458"/>
                  <a:gd name="csY5" fmla="*/ 80854 h 160840"/>
                  <a:gd name="csX6" fmla="*/ 0 w 43458"/>
                  <a:gd name="csY6" fmla="*/ 1981 h 160840"/>
                  <a:gd name="csX7" fmla="*/ 1117 w 43458"/>
                  <a:gd name="csY7" fmla="*/ 619 h 160840"/>
                  <a:gd name="csX8" fmla="*/ 16763 w 43458"/>
                  <a:gd name="csY8" fmla="*/ 619 h 160840"/>
                  <a:gd name="csX9" fmla="*/ 42093 w 43458"/>
                  <a:gd name="csY9" fmla="*/ 0 h 160840"/>
                  <a:gd name="csX10" fmla="*/ 42962 w 43458"/>
                  <a:gd name="csY10" fmla="*/ 1362 h 160840"/>
                  <a:gd name="csX11" fmla="*/ 41845 w 43458"/>
                  <a:gd name="csY11" fmla="*/ 94721 h 160840"/>
                  <a:gd name="csX12" fmla="*/ 43459 w 43458"/>
                  <a:gd name="csY12" fmla="*/ 158859 h 160840"/>
                  <a:gd name="csX13" fmla="*/ 42341 w 43458"/>
                  <a:gd name="csY13" fmla="*/ 160221 h 1608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3458" h="160840">
                    <a:moveTo>
                      <a:pt x="42341" y="160221"/>
                    </a:moveTo>
                    <a:lnTo>
                      <a:pt x="23716" y="160221"/>
                    </a:lnTo>
                    <a:cubicBezTo>
                      <a:pt x="19370" y="160221"/>
                      <a:pt x="1987" y="160840"/>
                      <a:pt x="1987" y="160840"/>
                    </a:cubicBezTo>
                    <a:lnTo>
                      <a:pt x="869" y="159478"/>
                    </a:lnTo>
                    <a:cubicBezTo>
                      <a:pt x="1490" y="138429"/>
                      <a:pt x="1987" y="117628"/>
                      <a:pt x="1987" y="96702"/>
                    </a:cubicBezTo>
                    <a:lnTo>
                      <a:pt x="1987" y="80854"/>
                    </a:lnTo>
                    <a:cubicBezTo>
                      <a:pt x="1987" y="54604"/>
                      <a:pt x="1738" y="28231"/>
                      <a:pt x="0" y="1981"/>
                    </a:cubicBezTo>
                    <a:lnTo>
                      <a:pt x="1117" y="619"/>
                    </a:lnTo>
                    <a:lnTo>
                      <a:pt x="16763" y="619"/>
                    </a:lnTo>
                    <a:cubicBezTo>
                      <a:pt x="24213" y="619"/>
                      <a:pt x="37375" y="124"/>
                      <a:pt x="42093" y="0"/>
                    </a:cubicBezTo>
                    <a:lnTo>
                      <a:pt x="42962" y="1362"/>
                    </a:lnTo>
                    <a:cubicBezTo>
                      <a:pt x="42341" y="32317"/>
                      <a:pt x="41845" y="63519"/>
                      <a:pt x="41845" y="94721"/>
                    </a:cubicBezTo>
                    <a:cubicBezTo>
                      <a:pt x="41845" y="116142"/>
                      <a:pt x="42341" y="137686"/>
                      <a:pt x="43459" y="158859"/>
                    </a:cubicBezTo>
                    <a:lnTo>
                      <a:pt x="42341" y="160221"/>
                    </a:lnTo>
                    <a:close/>
                  </a:path>
                </a:pathLst>
              </a:custGeom>
              <a:solidFill>
                <a:srgbClr val="E77725"/>
              </a:solidFill>
              <a:ln w="12365" cap="flat">
                <a:noFill/>
                <a:prstDash val="solid"/>
                <a:miter/>
              </a:ln>
            </p:spPr>
            <p:txBody>
              <a:bodyPr/>
              <a:lstStyle/>
              <a:p>
                <a:endParaRPr lang="en-US"/>
              </a:p>
            </p:txBody>
          </p:sp>
          <p:sp>
            <p:nvSpPr>
              <p:cNvPr id="34" name="Freeform 33">
                <a:extLst>
                  <a:ext uri="{FF2B5EF4-FFF2-40B4-BE49-F238E27FC236}">
                    <a16:creationId xmlns:a16="http://schemas.microsoft.com/office/drawing/2014/main" id="{A20B9D91-E381-10C9-B18B-4F60E0D07AFE}"/>
                  </a:ext>
                </a:extLst>
              </p:cNvPr>
              <p:cNvSpPr/>
              <p:nvPr/>
            </p:nvSpPr>
            <p:spPr>
              <a:xfrm>
                <a:off x="4563828" y="1127527"/>
                <a:ext cx="116345" cy="160716"/>
              </a:xfrm>
              <a:custGeom>
                <a:avLst/>
                <a:gdLst>
                  <a:gd name="csX0" fmla="*/ 77978 w 116345"/>
                  <a:gd name="csY0" fmla="*/ 160098 h 160716"/>
                  <a:gd name="csX1" fmla="*/ 70279 w 116345"/>
                  <a:gd name="csY1" fmla="*/ 160098 h 160716"/>
                  <a:gd name="csX2" fmla="*/ 37623 w 116345"/>
                  <a:gd name="csY2" fmla="*/ 160717 h 160716"/>
                  <a:gd name="csX3" fmla="*/ 36506 w 116345"/>
                  <a:gd name="csY3" fmla="*/ 159355 h 160716"/>
                  <a:gd name="csX4" fmla="*/ 38120 w 116345"/>
                  <a:gd name="csY4" fmla="*/ 56957 h 160716"/>
                  <a:gd name="csX5" fmla="*/ 37871 w 116345"/>
                  <a:gd name="csY5" fmla="*/ 29840 h 160716"/>
                  <a:gd name="csX6" fmla="*/ 1117 w 116345"/>
                  <a:gd name="csY6" fmla="*/ 30707 h 160716"/>
                  <a:gd name="csX7" fmla="*/ 0 w 116345"/>
                  <a:gd name="csY7" fmla="*/ 29593 h 160716"/>
                  <a:gd name="csX8" fmla="*/ 1614 w 116345"/>
                  <a:gd name="csY8" fmla="*/ 1857 h 160716"/>
                  <a:gd name="csX9" fmla="*/ 2980 w 116345"/>
                  <a:gd name="csY9" fmla="*/ 248 h 160716"/>
                  <a:gd name="csX10" fmla="*/ 77109 w 116345"/>
                  <a:gd name="csY10" fmla="*/ 248 h 160716"/>
                  <a:gd name="csX11" fmla="*/ 115228 w 116345"/>
                  <a:gd name="csY11" fmla="*/ 0 h 160716"/>
                  <a:gd name="csX12" fmla="*/ 116346 w 116345"/>
                  <a:gd name="csY12" fmla="*/ 1114 h 160716"/>
                  <a:gd name="csX13" fmla="*/ 114732 w 116345"/>
                  <a:gd name="csY13" fmla="*/ 29097 h 160716"/>
                  <a:gd name="csX14" fmla="*/ 113366 w 116345"/>
                  <a:gd name="csY14" fmla="*/ 30459 h 160716"/>
                  <a:gd name="csX15" fmla="*/ 78226 w 116345"/>
                  <a:gd name="csY15" fmla="*/ 29593 h 160716"/>
                  <a:gd name="csX16" fmla="*/ 77605 w 116345"/>
                  <a:gd name="csY16" fmla="*/ 63519 h 160716"/>
                  <a:gd name="csX17" fmla="*/ 79219 w 116345"/>
                  <a:gd name="csY17" fmla="*/ 158612 h 160716"/>
                  <a:gd name="csX18" fmla="*/ 78102 w 116345"/>
                  <a:gd name="csY18" fmla="*/ 159974 h 160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16345" h="160716">
                    <a:moveTo>
                      <a:pt x="77978" y="160098"/>
                    </a:moveTo>
                    <a:lnTo>
                      <a:pt x="70279" y="160098"/>
                    </a:lnTo>
                    <a:cubicBezTo>
                      <a:pt x="58235" y="160098"/>
                      <a:pt x="49667" y="160345"/>
                      <a:pt x="37623" y="160717"/>
                    </a:cubicBezTo>
                    <a:lnTo>
                      <a:pt x="36506" y="159355"/>
                    </a:lnTo>
                    <a:cubicBezTo>
                      <a:pt x="37623" y="121590"/>
                      <a:pt x="38120" y="94969"/>
                      <a:pt x="38120" y="56957"/>
                    </a:cubicBezTo>
                    <a:cubicBezTo>
                      <a:pt x="38120" y="47051"/>
                      <a:pt x="37871" y="35288"/>
                      <a:pt x="37871" y="29840"/>
                    </a:cubicBezTo>
                    <a:cubicBezTo>
                      <a:pt x="26572" y="29840"/>
                      <a:pt x="14776" y="30459"/>
                      <a:pt x="1117" y="30707"/>
                    </a:cubicBezTo>
                    <a:lnTo>
                      <a:pt x="0" y="29593"/>
                    </a:lnTo>
                    <a:cubicBezTo>
                      <a:pt x="497" y="19192"/>
                      <a:pt x="1117" y="11267"/>
                      <a:pt x="1614" y="1857"/>
                    </a:cubicBezTo>
                    <a:lnTo>
                      <a:pt x="2980" y="248"/>
                    </a:lnTo>
                    <a:lnTo>
                      <a:pt x="77109" y="248"/>
                    </a:lnTo>
                    <a:cubicBezTo>
                      <a:pt x="91139" y="248"/>
                      <a:pt x="101073" y="248"/>
                      <a:pt x="115228" y="0"/>
                    </a:cubicBezTo>
                    <a:lnTo>
                      <a:pt x="116346" y="1114"/>
                    </a:lnTo>
                    <a:cubicBezTo>
                      <a:pt x="115477" y="11267"/>
                      <a:pt x="115228" y="18697"/>
                      <a:pt x="114732" y="29097"/>
                    </a:cubicBezTo>
                    <a:lnTo>
                      <a:pt x="113366" y="30459"/>
                    </a:lnTo>
                    <a:cubicBezTo>
                      <a:pt x="100452" y="29840"/>
                      <a:pt x="91139" y="29593"/>
                      <a:pt x="78226" y="29593"/>
                    </a:cubicBezTo>
                    <a:cubicBezTo>
                      <a:pt x="77729" y="41975"/>
                      <a:pt x="77605" y="50889"/>
                      <a:pt x="77605" y="63519"/>
                    </a:cubicBezTo>
                    <a:cubicBezTo>
                      <a:pt x="77605" y="74786"/>
                      <a:pt x="78474" y="150316"/>
                      <a:pt x="79219" y="158612"/>
                    </a:cubicBezTo>
                    <a:lnTo>
                      <a:pt x="78102" y="159974"/>
                    </a:lnTo>
                    <a:close/>
                  </a:path>
                </a:pathLst>
              </a:custGeom>
              <a:solidFill>
                <a:srgbClr val="E77725"/>
              </a:solidFill>
              <a:ln w="12365" cap="flat">
                <a:noFill/>
                <a:prstDash val="solid"/>
                <a:miter/>
              </a:ln>
            </p:spPr>
            <p:txBody>
              <a:bodyPr/>
              <a:lstStyle/>
              <a:p>
                <a:endParaRPr lang="en-US"/>
              </a:p>
            </p:txBody>
          </p:sp>
          <p:sp>
            <p:nvSpPr>
              <p:cNvPr id="35" name="Freeform 34">
                <a:extLst>
                  <a:ext uri="{FF2B5EF4-FFF2-40B4-BE49-F238E27FC236}">
                    <a16:creationId xmlns:a16="http://schemas.microsoft.com/office/drawing/2014/main" id="{A4C786FC-031E-63A1-D47D-5413EF31E9FA}"/>
                  </a:ext>
                </a:extLst>
              </p:cNvPr>
              <p:cNvSpPr/>
              <p:nvPr/>
            </p:nvSpPr>
            <p:spPr>
              <a:xfrm>
                <a:off x="4694825" y="1127527"/>
                <a:ext cx="104798" cy="160592"/>
              </a:xfrm>
              <a:custGeom>
                <a:avLst/>
                <a:gdLst>
                  <a:gd name="csX0" fmla="*/ 104798 w 104798"/>
                  <a:gd name="csY0" fmla="*/ 131124 h 160592"/>
                  <a:gd name="csX1" fmla="*/ 103184 w 104798"/>
                  <a:gd name="csY1" fmla="*/ 158736 h 160592"/>
                  <a:gd name="csX2" fmla="*/ 101321 w 104798"/>
                  <a:gd name="csY2" fmla="*/ 160098 h 160592"/>
                  <a:gd name="csX3" fmla="*/ 1614 w 104798"/>
                  <a:gd name="csY3" fmla="*/ 160593 h 160592"/>
                  <a:gd name="csX4" fmla="*/ 497 w 104798"/>
                  <a:gd name="csY4" fmla="*/ 158983 h 160592"/>
                  <a:gd name="csX5" fmla="*/ 1614 w 104798"/>
                  <a:gd name="csY5" fmla="*/ 96331 h 160592"/>
                  <a:gd name="csX6" fmla="*/ 1614 w 104798"/>
                  <a:gd name="csY6" fmla="*/ 49527 h 160592"/>
                  <a:gd name="csX7" fmla="*/ 0 w 104798"/>
                  <a:gd name="csY7" fmla="*/ 1857 h 160592"/>
                  <a:gd name="csX8" fmla="*/ 1366 w 104798"/>
                  <a:gd name="csY8" fmla="*/ 495 h 160592"/>
                  <a:gd name="csX9" fmla="*/ 100825 w 104798"/>
                  <a:gd name="csY9" fmla="*/ 0 h 160592"/>
                  <a:gd name="csX10" fmla="*/ 101942 w 104798"/>
                  <a:gd name="csY10" fmla="*/ 1362 h 160592"/>
                  <a:gd name="csX11" fmla="*/ 100328 w 104798"/>
                  <a:gd name="csY11" fmla="*/ 27612 h 160592"/>
                  <a:gd name="csX12" fmla="*/ 98962 w 104798"/>
                  <a:gd name="csY12" fmla="*/ 28974 h 160592"/>
                  <a:gd name="csX13" fmla="*/ 40976 w 104798"/>
                  <a:gd name="csY13" fmla="*/ 28354 h 160592"/>
                  <a:gd name="csX14" fmla="*/ 40727 w 104798"/>
                  <a:gd name="csY14" fmla="*/ 45070 h 160592"/>
                  <a:gd name="csX15" fmla="*/ 40976 w 104798"/>
                  <a:gd name="csY15" fmla="*/ 64262 h 160592"/>
                  <a:gd name="csX16" fmla="*/ 95610 w 104798"/>
                  <a:gd name="csY16" fmla="*/ 63395 h 160592"/>
                  <a:gd name="csX17" fmla="*/ 96975 w 104798"/>
                  <a:gd name="csY17" fmla="*/ 65005 h 160592"/>
                  <a:gd name="csX18" fmla="*/ 95361 w 104798"/>
                  <a:gd name="csY18" fmla="*/ 90511 h 160592"/>
                  <a:gd name="csX19" fmla="*/ 93995 w 104798"/>
                  <a:gd name="csY19" fmla="*/ 91873 h 160592"/>
                  <a:gd name="csX20" fmla="*/ 40976 w 104798"/>
                  <a:gd name="csY20" fmla="*/ 91626 h 160592"/>
                  <a:gd name="csX21" fmla="*/ 41472 w 104798"/>
                  <a:gd name="csY21" fmla="*/ 131124 h 160592"/>
                  <a:gd name="csX22" fmla="*/ 103556 w 104798"/>
                  <a:gd name="csY22" fmla="*/ 129514 h 160592"/>
                  <a:gd name="csX23" fmla="*/ 104674 w 104798"/>
                  <a:gd name="csY23" fmla="*/ 131124 h 160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04798" h="160592">
                    <a:moveTo>
                      <a:pt x="104798" y="131124"/>
                    </a:moveTo>
                    <a:cubicBezTo>
                      <a:pt x="104177" y="140410"/>
                      <a:pt x="103681" y="150068"/>
                      <a:pt x="103184" y="158736"/>
                    </a:cubicBezTo>
                    <a:lnTo>
                      <a:pt x="101321" y="160098"/>
                    </a:lnTo>
                    <a:cubicBezTo>
                      <a:pt x="68293" y="160098"/>
                      <a:pt x="34891" y="160345"/>
                      <a:pt x="1614" y="160593"/>
                    </a:cubicBezTo>
                    <a:lnTo>
                      <a:pt x="497" y="158983"/>
                    </a:lnTo>
                    <a:cubicBezTo>
                      <a:pt x="1366" y="138182"/>
                      <a:pt x="1614" y="117380"/>
                      <a:pt x="1614" y="96331"/>
                    </a:cubicBezTo>
                    <a:lnTo>
                      <a:pt x="1614" y="49527"/>
                    </a:lnTo>
                    <a:cubicBezTo>
                      <a:pt x="1614" y="33431"/>
                      <a:pt x="1366" y="17706"/>
                      <a:pt x="0" y="1857"/>
                    </a:cubicBezTo>
                    <a:lnTo>
                      <a:pt x="1366" y="495"/>
                    </a:lnTo>
                    <a:cubicBezTo>
                      <a:pt x="26075" y="495"/>
                      <a:pt x="85924" y="0"/>
                      <a:pt x="100825" y="0"/>
                    </a:cubicBezTo>
                    <a:lnTo>
                      <a:pt x="101942" y="1362"/>
                    </a:lnTo>
                    <a:cubicBezTo>
                      <a:pt x="101321" y="10648"/>
                      <a:pt x="100576" y="18820"/>
                      <a:pt x="100328" y="27612"/>
                    </a:cubicBezTo>
                    <a:lnTo>
                      <a:pt x="98962" y="28974"/>
                    </a:lnTo>
                    <a:cubicBezTo>
                      <a:pt x="79468" y="28478"/>
                      <a:pt x="60222" y="28354"/>
                      <a:pt x="40976" y="28354"/>
                    </a:cubicBezTo>
                    <a:cubicBezTo>
                      <a:pt x="40976" y="32688"/>
                      <a:pt x="40727" y="38755"/>
                      <a:pt x="40727" y="45070"/>
                    </a:cubicBezTo>
                    <a:cubicBezTo>
                      <a:pt x="40727" y="52251"/>
                      <a:pt x="40727" y="59557"/>
                      <a:pt x="40976" y="64262"/>
                    </a:cubicBezTo>
                    <a:cubicBezTo>
                      <a:pt x="59352" y="64262"/>
                      <a:pt x="77481" y="64014"/>
                      <a:pt x="95610" y="63395"/>
                    </a:cubicBezTo>
                    <a:lnTo>
                      <a:pt x="96975" y="65005"/>
                    </a:lnTo>
                    <a:cubicBezTo>
                      <a:pt x="96355" y="73548"/>
                      <a:pt x="95858" y="81968"/>
                      <a:pt x="95361" y="90511"/>
                    </a:cubicBezTo>
                    <a:lnTo>
                      <a:pt x="93995" y="91873"/>
                    </a:lnTo>
                    <a:cubicBezTo>
                      <a:pt x="60718" y="91626"/>
                      <a:pt x="40976" y="91626"/>
                      <a:pt x="40976" y="91626"/>
                    </a:cubicBezTo>
                    <a:cubicBezTo>
                      <a:pt x="40976" y="104998"/>
                      <a:pt x="41224" y="117999"/>
                      <a:pt x="41472" y="131124"/>
                    </a:cubicBezTo>
                    <a:cubicBezTo>
                      <a:pt x="62333" y="131124"/>
                      <a:pt x="82944" y="130629"/>
                      <a:pt x="103556" y="129514"/>
                    </a:cubicBezTo>
                    <a:lnTo>
                      <a:pt x="104674" y="131124"/>
                    </a:lnTo>
                    <a:close/>
                  </a:path>
                </a:pathLst>
              </a:custGeom>
              <a:solidFill>
                <a:srgbClr val="E77725"/>
              </a:solidFill>
              <a:ln w="12365" cap="flat">
                <a:noFill/>
                <a:prstDash val="solid"/>
                <a:miter/>
              </a:ln>
            </p:spPr>
            <p:txBody>
              <a:bodyPr/>
              <a:lstStyle/>
              <a:p>
                <a:endParaRPr lang="en-US"/>
              </a:p>
            </p:txBody>
          </p:sp>
        </p:grpSp>
        <p:grpSp>
          <p:nvGrpSpPr>
            <p:cNvPr id="37" name="Picture 21">
              <a:extLst>
                <a:ext uri="{FF2B5EF4-FFF2-40B4-BE49-F238E27FC236}">
                  <a16:creationId xmlns:a16="http://schemas.microsoft.com/office/drawing/2014/main" id="{95F2A4A3-E52A-631A-62F1-E98ECAC09C0C}"/>
                </a:ext>
              </a:extLst>
            </p:cNvPr>
            <p:cNvGrpSpPr/>
            <p:nvPr/>
          </p:nvGrpSpPr>
          <p:grpSpPr>
            <a:xfrm>
              <a:off x="3059529" y="805846"/>
              <a:ext cx="1730408" cy="268810"/>
              <a:chOff x="3059529" y="805846"/>
              <a:chExt cx="1730408" cy="268810"/>
            </a:xfrm>
            <a:solidFill>
              <a:schemeClr val="bg1"/>
            </a:solidFill>
          </p:grpSpPr>
          <p:sp>
            <p:nvSpPr>
              <p:cNvPr id="38" name="Freeform 37">
                <a:extLst>
                  <a:ext uri="{FF2B5EF4-FFF2-40B4-BE49-F238E27FC236}">
                    <a16:creationId xmlns:a16="http://schemas.microsoft.com/office/drawing/2014/main" id="{B1382EC6-F407-16FC-DC33-9320551C357E}"/>
                  </a:ext>
                </a:extLst>
              </p:cNvPr>
              <p:cNvSpPr/>
              <p:nvPr/>
            </p:nvSpPr>
            <p:spPr>
              <a:xfrm>
                <a:off x="3059529" y="834943"/>
                <a:ext cx="201276" cy="236369"/>
              </a:xfrm>
              <a:custGeom>
                <a:avLst/>
                <a:gdLst>
                  <a:gd name="csX0" fmla="*/ 199414 w 201276"/>
                  <a:gd name="csY0" fmla="*/ 235751 h 236369"/>
                  <a:gd name="csX1" fmla="*/ 163778 w 201276"/>
                  <a:gd name="csY1" fmla="*/ 236370 h 236369"/>
                  <a:gd name="csX2" fmla="*/ 161791 w 201276"/>
                  <a:gd name="csY2" fmla="*/ 234389 h 236369"/>
                  <a:gd name="csX3" fmla="*/ 159184 w 201276"/>
                  <a:gd name="csY3" fmla="*/ 192909 h 236369"/>
                  <a:gd name="csX4" fmla="*/ 156825 w 201276"/>
                  <a:gd name="csY4" fmla="*/ 164060 h 236369"/>
                  <a:gd name="csX5" fmla="*/ 123920 w 201276"/>
                  <a:gd name="csY5" fmla="*/ 163688 h 236369"/>
                  <a:gd name="csX6" fmla="*/ 105916 w 201276"/>
                  <a:gd name="csY6" fmla="*/ 163688 h 236369"/>
                  <a:gd name="csX7" fmla="*/ 74004 w 201276"/>
                  <a:gd name="csY7" fmla="*/ 164060 h 236369"/>
                  <a:gd name="csX8" fmla="*/ 60967 w 201276"/>
                  <a:gd name="csY8" fmla="*/ 188947 h 236369"/>
                  <a:gd name="csX9" fmla="*/ 39982 w 201276"/>
                  <a:gd name="csY9" fmla="*/ 230426 h 236369"/>
                  <a:gd name="csX10" fmla="*/ 38616 w 201276"/>
                  <a:gd name="csY10" fmla="*/ 233398 h 236369"/>
                  <a:gd name="csX11" fmla="*/ 36009 w 201276"/>
                  <a:gd name="csY11" fmla="*/ 235379 h 236369"/>
                  <a:gd name="csX12" fmla="*/ 1366 w 201276"/>
                  <a:gd name="csY12" fmla="*/ 235751 h 236369"/>
                  <a:gd name="csX13" fmla="*/ 0 w 201276"/>
                  <a:gd name="csY13" fmla="*/ 232779 h 236369"/>
                  <a:gd name="csX14" fmla="*/ 127148 w 201276"/>
                  <a:gd name="csY14" fmla="*/ 2353 h 236369"/>
                  <a:gd name="csX15" fmla="*/ 129756 w 201276"/>
                  <a:gd name="csY15" fmla="*/ 991 h 236369"/>
                  <a:gd name="csX16" fmla="*/ 176319 w 201276"/>
                  <a:gd name="csY16" fmla="*/ 0 h 236369"/>
                  <a:gd name="csX17" fmla="*/ 178306 w 201276"/>
                  <a:gd name="csY17" fmla="*/ 1610 h 236369"/>
                  <a:gd name="csX18" fmla="*/ 201277 w 201276"/>
                  <a:gd name="csY18" fmla="*/ 233646 h 236369"/>
                  <a:gd name="csX19" fmla="*/ 199290 w 201276"/>
                  <a:gd name="csY19" fmla="*/ 235627 h 236369"/>
                  <a:gd name="csX20" fmla="*/ 147139 w 201276"/>
                  <a:gd name="csY20" fmla="*/ 23897 h 236369"/>
                  <a:gd name="csX21" fmla="*/ 87539 w 201276"/>
                  <a:gd name="csY21" fmla="*/ 136820 h 236369"/>
                  <a:gd name="csX22" fmla="*/ 110137 w 201276"/>
                  <a:gd name="csY22" fmla="*/ 137439 h 236369"/>
                  <a:gd name="csX23" fmla="*/ 132736 w 201276"/>
                  <a:gd name="csY23" fmla="*/ 137439 h 236369"/>
                  <a:gd name="csX24" fmla="*/ 155707 w 201276"/>
                  <a:gd name="csY24" fmla="*/ 136820 h 236369"/>
                  <a:gd name="csX25" fmla="*/ 147015 w 201276"/>
                  <a:gd name="csY25" fmla="*/ 23897 h 236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01276" h="236369">
                    <a:moveTo>
                      <a:pt x="199414" y="235751"/>
                    </a:moveTo>
                    <a:cubicBezTo>
                      <a:pt x="186128" y="235751"/>
                      <a:pt x="176816" y="236122"/>
                      <a:pt x="163778" y="236370"/>
                    </a:cubicBezTo>
                    <a:lnTo>
                      <a:pt x="161791" y="234389"/>
                    </a:lnTo>
                    <a:cubicBezTo>
                      <a:pt x="160798" y="219159"/>
                      <a:pt x="160425" y="208139"/>
                      <a:pt x="159184" y="192909"/>
                    </a:cubicBezTo>
                    <a:lnTo>
                      <a:pt x="156825" y="164060"/>
                    </a:lnTo>
                    <a:cubicBezTo>
                      <a:pt x="148505" y="163688"/>
                      <a:pt x="132239" y="163688"/>
                      <a:pt x="123920" y="163688"/>
                    </a:cubicBezTo>
                    <a:lnTo>
                      <a:pt x="105916" y="163688"/>
                    </a:lnTo>
                    <a:cubicBezTo>
                      <a:pt x="96975" y="163688"/>
                      <a:pt x="88284" y="163688"/>
                      <a:pt x="74004" y="164060"/>
                    </a:cubicBezTo>
                    <a:lnTo>
                      <a:pt x="60967" y="188947"/>
                    </a:lnTo>
                    <a:cubicBezTo>
                      <a:pt x="53020" y="204177"/>
                      <a:pt x="47681" y="215197"/>
                      <a:pt x="39982" y="230426"/>
                    </a:cubicBezTo>
                    <a:lnTo>
                      <a:pt x="38616" y="233398"/>
                    </a:lnTo>
                    <a:lnTo>
                      <a:pt x="36009" y="235379"/>
                    </a:lnTo>
                    <a:cubicBezTo>
                      <a:pt x="23344" y="235379"/>
                      <a:pt x="14404" y="235379"/>
                      <a:pt x="1366" y="235751"/>
                    </a:cubicBezTo>
                    <a:lnTo>
                      <a:pt x="0" y="232779"/>
                    </a:lnTo>
                    <a:cubicBezTo>
                      <a:pt x="5960" y="221512"/>
                      <a:pt x="95858" y="62776"/>
                      <a:pt x="127148" y="2353"/>
                    </a:cubicBezTo>
                    <a:lnTo>
                      <a:pt x="129756" y="991"/>
                    </a:lnTo>
                    <a:cubicBezTo>
                      <a:pt x="147015" y="619"/>
                      <a:pt x="163654" y="0"/>
                      <a:pt x="176319" y="0"/>
                    </a:cubicBezTo>
                    <a:lnTo>
                      <a:pt x="178306" y="1610"/>
                    </a:lnTo>
                    <a:cubicBezTo>
                      <a:pt x="179671" y="29469"/>
                      <a:pt x="191964" y="155269"/>
                      <a:pt x="201277" y="233646"/>
                    </a:cubicBezTo>
                    <a:lnTo>
                      <a:pt x="199290" y="235627"/>
                    </a:lnTo>
                    <a:close/>
                    <a:moveTo>
                      <a:pt x="147139" y="23897"/>
                    </a:moveTo>
                    <a:lnTo>
                      <a:pt x="87539" y="136820"/>
                    </a:lnTo>
                    <a:cubicBezTo>
                      <a:pt x="95858" y="137439"/>
                      <a:pt x="102811" y="137439"/>
                      <a:pt x="110137" y="137439"/>
                    </a:cubicBezTo>
                    <a:lnTo>
                      <a:pt x="132736" y="137439"/>
                    </a:lnTo>
                    <a:cubicBezTo>
                      <a:pt x="141428" y="137439"/>
                      <a:pt x="147388" y="137439"/>
                      <a:pt x="155707" y="136820"/>
                    </a:cubicBezTo>
                    <a:lnTo>
                      <a:pt x="147015" y="23897"/>
                    </a:lnTo>
                    <a:close/>
                  </a:path>
                </a:pathLst>
              </a:custGeom>
              <a:grpFill/>
              <a:ln w="12365" cap="flat">
                <a:noFill/>
                <a:prstDash val="solid"/>
                <a:miter/>
              </a:ln>
            </p:spPr>
            <p:txBody>
              <a:bodyPr/>
              <a:lstStyle/>
              <a:p>
                <a:endParaRPr lang="en-US"/>
              </a:p>
            </p:txBody>
          </p:sp>
          <p:sp>
            <p:nvSpPr>
              <p:cNvPr id="39" name="Freeform 38">
                <a:extLst>
                  <a:ext uri="{FF2B5EF4-FFF2-40B4-BE49-F238E27FC236}">
                    <a16:creationId xmlns:a16="http://schemas.microsoft.com/office/drawing/2014/main" id="{9D214F65-13AC-F77C-6610-A796C693D6F9}"/>
                  </a:ext>
                </a:extLst>
              </p:cNvPr>
              <p:cNvSpPr/>
              <p:nvPr/>
            </p:nvSpPr>
            <p:spPr>
              <a:xfrm>
                <a:off x="3286509" y="835315"/>
                <a:ext cx="92008" cy="235626"/>
              </a:xfrm>
              <a:custGeom>
                <a:avLst/>
                <a:gdLst>
                  <a:gd name="csX0" fmla="*/ 37623 w 92008"/>
                  <a:gd name="csY0" fmla="*/ 235008 h 235626"/>
                  <a:gd name="csX1" fmla="*/ 28931 w 92008"/>
                  <a:gd name="csY1" fmla="*/ 235008 h 235626"/>
                  <a:gd name="csX2" fmla="*/ 1614 w 92008"/>
                  <a:gd name="csY2" fmla="*/ 235627 h 235626"/>
                  <a:gd name="csX3" fmla="*/ 0 w 92008"/>
                  <a:gd name="csY3" fmla="*/ 233274 h 235626"/>
                  <a:gd name="csX4" fmla="*/ 51654 w 92008"/>
                  <a:gd name="csY4" fmla="*/ 2600 h 235626"/>
                  <a:gd name="csX5" fmla="*/ 53641 w 92008"/>
                  <a:gd name="csY5" fmla="*/ 619 h 235626"/>
                  <a:gd name="csX6" fmla="*/ 63326 w 92008"/>
                  <a:gd name="csY6" fmla="*/ 619 h 235626"/>
                  <a:gd name="csX7" fmla="*/ 90643 w 92008"/>
                  <a:gd name="csY7" fmla="*/ 0 h 235626"/>
                  <a:gd name="csX8" fmla="*/ 92009 w 92008"/>
                  <a:gd name="csY8" fmla="*/ 1981 h 235626"/>
                  <a:gd name="csX9" fmla="*/ 40355 w 92008"/>
                  <a:gd name="csY9" fmla="*/ 233398 h 235626"/>
                  <a:gd name="csX10" fmla="*/ 37747 w 92008"/>
                  <a:gd name="csY10" fmla="*/ 235008 h 235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2008" h="235626">
                    <a:moveTo>
                      <a:pt x="37623" y="235008"/>
                    </a:moveTo>
                    <a:lnTo>
                      <a:pt x="28931" y="235008"/>
                    </a:lnTo>
                    <a:cubicBezTo>
                      <a:pt x="18998" y="235008"/>
                      <a:pt x="11672" y="235379"/>
                      <a:pt x="1614" y="235627"/>
                    </a:cubicBezTo>
                    <a:lnTo>
                      <a:pt x="0" y="233274"/>
                    </a:lnTo>
                    <a:cubicBezTo>
                      <a:pt x="10306" y="191424"/>
                      <a:pt x="44949" y="41727"/>
                      <a:pt x="51654" y="2600"/>
                    </a:cubicBezTo>
                    <a:lnTo>
                      <a:pt x="53641" y="619"/>
                    </a:lnTo>
                    <a:lnTo>
                      <a:pt x="63326" y="619"/>
                    </a:lnTo>
                    <a:cubicBezTo>
                      <a:pt x="73259" y="619"/>
                      <a:pt x="80585" y="619"/>
                      <a:pt x="90643" y="0"/>
                    </a:cubicBezTo>
                    <a:lnTo>
                      <a:pt x="92009" y="1981"/>
                    </a:lnTo>
                    <a:cubicBezTo>
                      <a:pt x="81082" y="45813"/>
                      <a:pt x="54758" y="155640"/>
                      <a:pt x="40355" y="233398"/>
                    </a:cubicBezTo>
                    <a:lnTo>
                      <a:pt x="37747" y="235008"/>
                    </a:lnTo>
                    <a:close/>
                  </a:path>
                </a:pathLst>
              </a:custGeom>
              <a:grpFill/>
              <a:ln w="12365" cap="flat">
                <a:noFill/>
                <a:prstDash val="solid"/>
                <a:miter/>
              </a:ln>
            </p:spPr>
            <p:txBody>
              <a:bodyPr/>
              <a:lstStyle/>
              <a:p>
                <a:endParaRPr lang="en-US"/>
              </a:p>
            </p:txBody>
          </p:sp>
          <p:sp>
            <p:nvSpPr>
              <p:cNvPr id="40" name="Freeform 39">
                <a:extLst>
                  <a:ext uri="{FF2B5EF4-FFF2-40B4-BE49-F238E27FC236}">
                    <a16:creationId xmlns:a16="http://schemas.microsoft.com/office/drawing/2014/main" id="{8835E552-4273-364E-9B18-5BA5F2F4DDA4}"/>
                  </a:ext>
                </a:extLst>
              </p:cNvPr>
              <p:cNvSpPr/>
              <p:nvPr/>
            </p:nvSpPr>
            <p:spPr>
              <a:xfrm>
                <a:off x="3497471" y="835562"/>
                <a:ext cx="174828" cy="236617"/>
              </a:xfrm>
              <a:custGeom>
                <a:avLst/>
                <a:gdLst>
                  <a:gd name="csX0" fmla="*/ 40603 w 174828"/>
                  <a:gd name="csY0" fmla="*/ 235132 h 236617"/>
                  <a:gd name="csX1" fmla="*/ 3973 w 174828"/>
                  <a:gd name="csY1" fmla="*/ 236122 h 236617"/>
                  <a:gd name="csX2" fmla="*/ 1987 w 174828"/>
                  <a:gd name="csY2" fmla="*/ 233770 h 236617"/>
                  <a:gd name="csX3" fmla="*/ 3353 w 174828"/>
                  <a:gd name="csY3" fmla="*/ 136448 h 236617"/>
                  <a:gd name="csX4" fmla="*/ 0 w 174828"/>
                  <a:gd name="csY4" fmla="*/ 2972 h 236617"/>
                  <a:gd name="csX5" fmla="*/ 1987 w 174828"/>
                  <a:gd name="csY5" fmla="*/ 619 h 236617"/>
                  <a:gd name="csX6" fmla="*/ 63947 w 174828"/>
                  <a:gd name="csY6" fmla="*/ 0 h 236617"/>
                  <a:gd name="csX7" fmla="*/ 158190 w 174828"/>
                  <a:gd name="csY7" fmla="*/ 62033 h 236617"/>
                  <a:gd name="csX8" fmla="*/ 101570 w 174828"/>
                  <a:gd name="csY8" fmla="*/ 129390 h 236617"/>
                  <a:gd name="csX9" fmla="*/ 174829 w 174828"/>
                  <a:gd name="csY9" fmla="*/ 231912 h 236617"/>
                  <a:gd name="csX10" fmla="*/ 173215 w 174828"/>
                  <a:gd name="csY10" fmla="*/ 235255 h 236617"/>
                  <a:gd name="csX11" fmla="*/ 132239 w 174828"/>
                  <a:gd name="csY11" fmla="*/ 236617 h 236617"/>
                  <a:gd name="csX12" fmla="*/ 129880 w 174828"/>
                  <a:gd name="csY12" fmla="*/ 235255 h 236617"/>
                  <a:gd name="csX13" fmla="*/ 64319 w 174828"/>
                  <a:gd name="csY13" fmla="*/ 134962 h 236617"/>
                  <a:gd name="csX14" fmla="*/ 49667 w 174828"/>
                  <a:gd name="csY14" fmla="*/ 135334 h 236617"/>
                  <a:gd name="csX15" fmla="*/ 39982 w 174828"/>
                  <a:gd name="csY15" fmla="*/ 135334 h 236617"/>
                  <a:gd name="csX16" fmla="*/ 42590 w 174828"/>
                  <a:gd name="csY16" fmla="*/ 232655 h 236617"/>
                  <a:gd name="csX17" fmla="*/ 40603 w 174828"/>
                  <a:gd name="csY17" fmla="*/ 235008 h 236617"/>
                  <a:gd name="csX18" fmla="*/ 54262 w 174828"/>
                  <a:gd name="csY18" fmla="*/ 108589 h 236617"/>
                  <a:gd name="csX19" fmla="*/ 121188 w 174828"/>
                  <a:gd name="csY19" fmla="*/ 67110 h 236617"/>
                  <a:gd name="csX20" fmla="*/ 111255 w 174828"/>
                  <a:gd name="csY20" fmla="*/ 40241 h 236617"/>
                  <a:gd name="csX21" fmla="*/ 60967 w 174828"/>
                  <a:gd name="csY21" fmla="*/ 26992 h 236617"/>
                  <a:gd name="csX22" fmla="*/ 39610 w 174828"/>
                  <a:gd name="csY22" fmla="*/ 27612 h 236617"/>
                  <a:gd name="csX23" fmla="*/ 39237 w 174828"/>
                  <a:gd name="csY23" fmla="*/ 67110 h 236617"/>
                  <a:gd name="csX24" fmla="*/ 39610 w 174828"/>
                  <a:gd name="csY24" fmla="*/ 108217 h 236617"/>
                  <a:gd name="csX25" fmla="*/ 54262 w 174828"/>
                  <a:gd name="csY25" fmla="*/ 108589 h 236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74828" h="236617">
                    <a:moveTo>
                      <a:pt x="40603" y="235132"/>
                    </a:moveTo>
                    <a:cubicBezTo>
                      <a:pt x="26945" y="235132"/>
                      <a:pt x="17632" y="235503"/>
                      <a:pt x="3973" y="236122"/>
                    </a:cubicBezTo>
                    <a:lnTo>
                      <a:pt x="1987" y="233770"/>
                    </a:lnTo>
                    <a:cubicBezTo>
                      <a:pt x="2980" y="197862"/>
                      <a:pt x="3353" y="172727"/>
                      <a:pt x="3353" y="136448"/>
                    </a:cubicBezTo>
                    <a:cubicBezTo>
                      <a:pt x="3353" y="87045"/>
                      <a:pt x="2980" y="52499"/>
                      <a:pt x="0" y="2972"/>
                    </a:cubicBezTo>
                    <a:lnTo>
                      <a:pt x="1987" y="619"/>
                    </a:lnTo>
                    <a:cubicBezTo>
                      <a:pt x="17259" y="619"/>
                      <a:pt x="44949" y="0"/>
                      <a:pt x="63947" y="0"/>
                    </a:cubicBezTo>
                    <a:cubicBezTo>
                      <a:pt x="99583" y="0"/>
                      <a:pt x="158190" y="2972"/>
                      <a:pt x="158190" y="62033"/>
                    </a:cubicBezTo>
                    <a:cubicBezTo>
                      <a:pt x="158190" y="95836"/>
                      <a:pt x="138572" y="119485"/>
                      <a:pt x="101570" y="129390"/>
                    </a:cubicBezTo>
                    <a:cubicBezTo>
                      <a:pt x="105543" y="134715"/>
                      <a:pt x="139193" y="185480"/>
                      <a:pt x="174829" y="231912"/>
                    </a:cubicBezTo>
                    <a:lnTo>
                      <a:pt x="173215" y="235255"/>
                    </a:lnTo>
                    <a:cubicBezTo>
                      <a:pt x="158190" y="235255"/>
                      <a:pt x="147636" y="235627"/>
                      <a:pt x="132239" y="236617"/>
                    </a:cubicBezTo>
                    <a:lnTo>
                      <a:pt x="129880" y="235255"/>
                    </a:lnTo>
                    <a:cubicBezTo>
                      <a:pt x="121188" y="219283"/>
                      <a:pt x="75246" y="149325"/>
                      <a:pt x="64319" y="134962"/>
                    </a:cubicBezTo>
                    <a:cubicBezTo>
                      <a:pt x="58980" y="134962"/>
                      <a:pt x="52399" y="135334"/>
                      <a:pt x="49667" y="135334"/>
                    </a:cubicBezTo>
                    <a:lnTo>
                      <a:pt x="39982" y="135334"/>
                    </a:lnTo>
                    <a:cubicBezTo>
                      <a:pt x="39982" y="171241"/>
                      <a:pt x="40603" y="196376"/>
                      <a:pt x="42590" y="232655"/>
                    </a:cubicBezTo>
                    <a:lnTo>
                      <a:pt x="40603" y="235008"/>
                    </a:lnTo>
                    <a:close/>
                    <a:moveTo>
                      <a:pt x="54262" y="108589"/>
                    </a:moveTo>
                    <a:cubicBezTo>
                      <a:pt x="108151" y="108589"/>
                      <a:pt x="121188" y="88407"/>
                      <a:pt x="121188" y="67110"/>
                    </a:cubicBezTo>
                    <a:cubicBezTo>
                      <a:pt x="121188" y="59185"/>
                      <a:pt x="118829" y="48165"/>
                      <a:pt x="111255" y="40241"/>
                    </a:cubicBezTo>
                    <a:cubicBezTo>
                      <a:pt x="100328" y="28354"/>
                      <a:pt x="85676" y="26992"/>
                      <a:pt x="60967" y="26992"/>
                    </a:cubicBezTo>
                    <a:cubicBezTo>
                      <a:pt x="53268" y="26992"/>
                      <a:pt x="47681" y="27364"/>
                      <a:pt x="39610" y="27612"/>
                    </a:cubicBezTo>
                    <a:cubicBezTo>
                      <a:pt x="39237" y="40860"/>
                      <a:pt x="39237" y="54109"/>
                      <a:pt x="39237" y="67110"/>
                    </a:cubicBezTo>
                    <a:cubicBezTo>
                      <a:pt x="39237" y="81101"/>
                      <a:pt x="39237" y="94597"/>
                      <a:pt x="39610" y="108217"/>
                    </a:cubicBezTo>
                    <a:cubicBezTo>
                      <a:pt x="39610" y="108217"/>
                      <a:pt x="50288" y="108589"/>
                      <a:pt x="54262" y="108589"/>
                    </a:cubicBezTo>
                    <a:close/>
                  </a:path>
                </a:pathLst>
              </a:custGeom>
              <a:grpFill/>
              <a:ln w="12365" cap="flat">
                <a:noFill/>
                <a:prstDash val="solid"/>
                <a:miter/>
              </a:ln>
            </p:spPr>
            <p:txBody>
              <a:bodyPr/>
              <a:lstStyle/>
              <a:p>
                <a:endParaRPr lang="en-US"/>
              </a:p>
            </p:txBody>
          </p:sp>
          <p:sp>
            <p:nvSpPr>
              <p:cNvPr id="41" name="Freeform 40">
                <a:extLst>
                  <a:ext uri="{FF2B5EF4-FFF2-40B4-BE49-F238E27FC236}">
                    <a16:creationId xmlns:a16="http://schemas.microsoft.com/office/drawing/2014/main" id="{4D72A5B5-1CE6-4295-424C-7159BE619640}"/>
                  </a:ext>
                </a:extLst>
              </p:cNvPr>
              <p:cNvSpPr/>
              <p:nvPr/>
            </p:nvSpPr>
            <p:spPr>
              <a:xfrm>
                <a:off x="3689187"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5 w 153347"/>
                  <a:gd name="csY10" fmla="*/ 154402 h 180899"/>
                  <a:gd name="csX11" fmla="*/ 144035 w 153347"/>
                  <a:gd name="csY11" fmla="*/ 134839 h 180899"/>
                  <a:gd name="csX12" fmla="*/ 146643 w 153347"/>
                  <a:gd name="csY12" fmla="*/ 136448 h 180899"/>
                  <a:gd name="csX13" fmla="*/ 143663 w 153347"/>
                  <a:gd name="csY13" fmla="*/ 166041 h 180899"/>
                  <a:gd name="csX14" fmla="*/ 142048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7" y="94597"/>
                      <a:pt x="35760" y="94969"/>
                    </a:cubicBezTo>
                    <a:cubicBezTo>
                      <a:pt x="35760" y="144125"/>
                      <a:pt x="68665" y="154402"/>
                      <a:pt x="90395" y="154402"/>
                    </a:cubicBezTo>
                    <a:cubicBezTo>
                      <a:pt x="116346" y="154402"/>
                      <a:pt x="132984" y="144125"/>
                      <a:pt x="144035" y="134839"/>
                    </a:cubicBezTo>
                    <a:lnTo>
                      <a:pt x="146643" y="136448"/>
                    </a:lnTo>
                    <a:cubicBezTo>
                      <a:pt x="145277" y="147344"/>
                      <a:pt x="144656" y="155392"/>
                      <a:pt x="143663" y="166041"/>
                    </a:cubicBezTo>
                    <a:lnTo>
                      <a:pt x="142048"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42" name="Freeform 41">
                <a:extLst>
                  <a:ext uri="{FF2B5EF4-FFF2-40B4-BE49-F238E27FC236}">
                    <a16:creationId xmlns:a16="http://schemas.microsoft.com/office/drawing/2014/main" id="{174E2027-7290-3FC4-0E15-ECDB2C699939}"/>
                  </a:ext>
                </a:extLst>
              </p:cNvPr>
              <p:cNvSpPr/>
              <p:nvPr/>
            </p:nvSpPr>
            <p:spPr>
              <a:xfrm>
                <a:off x="3866375" y="893633"/>
                <a:ext cx="125782" cy="180899"/>
              </a:xfrm>
              <a:custGeom>
                <a:avLst/>
                <a:gdLst>
                  <a:gd name="csX0" fmla="*/ 1242 w 125782"/>
                  <a:gd name="csY0" fmla="*/ 167650 h 180899"/>
                  <a:gd name="csX1" fmla="*/ 3601 w 125782"/>
                  <a:gd name="csY1" fmla="*/ 139791 h 180899"/>
                  <a:gd name="csX2" fmla="*/ 6581 w 125782"/>
                  <a:gd name="csY2" fmla="*/ 138801 h 180899"/>
                  <a:gd name="csX3" fmla="*/ 53516 w 125782"/>
                  <a:gd name="csY3" fmla="*/ 154773 h 180899"/>
                  <a:gd name="csX4" fmla="*/ 89153 w 125782"/>
                  <a:gd name="csY4" fmla="*/ 129886 h 180899"/>
                  <a:gd name="csX5" fmla="*/ 56497 w 125782"/>
                  <a:gd name="csY5" fmla="*/ 103636 h 180899"/>
                  <a:gd name="csX6" fmla="*/ 42217 w 125782"/>
                  <a:gd name="csY6" fmla="*/ 98931 h 180899"/>
                  <a:gd name="csX7" fmla="*/ 0 w 125782"/>
                  <a:gd name="csY7" fmla="*/ 50766 h 180899"/>
                  <a:gd name="csX8" fmla="*/ 67548 w 125782"/>
                  <a:gd name="csY8" fmla="*/ 0 h 180899"/>
                  <a:gd name="csX9" fmla="*/ 115477 w 125782"/>
                  <a:gd name="csY9" fmla="*/ 9658 h 180899"/>
                  <a:gd name="csX10" fmla="*/ 117091 w 125782"/>
                  <a:gd name="csY10" fmla="*/ 11639 h 180899"/>
                  <a:gd name="csX11" fmla="*/ 114731 w 125782"/>
                  <a:gd name="csY11" fmla="*/ 37889 h 180899"/>
                  <a:gd name="csX12" fmla="*/ 111751 w 125782"/>
                  <a:gd name="csY12" fmla="*/ 39250 h 180899"/>
                  <a:gd name="csX13" fmla="*/ 68541 w 125782"/>
                  <a:gd name="csY13" fmla="*/ 26002 h 180899"/>
                  <a:gd name="csX14" fmla="*/ 35885 w 125782"/>
                  <a:gd name="csY14" fmla="*/ 47546 h 180899"/>
                  <a:gd name="csX15" fmla="*/ 70155 w 125782"/>
                  <a:gd name="csY15" fmla="*/ 72434 h 180899"/>
                  <a:gd name="csX16" fmla="*/ 82199 w 125782"/>
                  <a:gd name="csY16" fmla="*/ 76025 h 180899"/>
                  <a:gd name="csX17" fmla="*/ 125783 w 125782"/>
                  <a:gd name="csY17" fmla="*/ 125181 h 180899"/>
                  <a:gd name="csX18" fmla="*/ 55255 w 125782"/>
                  <a:gd name="csY18" fmla="*/ 180899 h 180899"/>
                  <a:gd name="csX19" fmla="*/ 3353 w 125782"/>
                  <a:gd name="csY19" fmla="*/ 170622 h 180899"/>
                  <a:gd name="csX20" fmla="*/ 1366 w 125782"/>
                  <a:gd name="csY20" fmla="*/ 16765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25782" h="180899">
                    <a:moveTo>
                      <a:pt x="1242" y="167650"/>
                    </a:moveTo>
                    <a:cubicBezTo>
                      <a:pt x="2608" y="157373"/>
                      <a:pt x="2856" y="150068"/>
                      <a:pt x="3601" y="139791"/>
                    </a:cubicBezTo>
                    <a:lnTo>
                      <a:pt x="6581" y="138801"/>
                    </a:lnTo>
                    <a:cubicBezTo>
                      <a:pt x="15894" y="145487"/>
                      <a:pt x="30918" y="154773"/>
                      <a:pt x="53516" y="154773"/>
                    </a:cubicBezTo>
                    <a:cubicBezTo>
                      <a:pt x="76115" y="154773"/>
                      <a:pt x="89153" y="143134"/>
                      <a:pt x="89153" y="129886"/>
                    </a:cubicBezTo>
                    <a:cubicBezTo>
                      <a:pt x="89153" y="113913"/>
                      <a:pt x="71893" y="108589"/>
                      <a:pt x="56497" y="103636"/>
                    </a:cubicBezTo>
                    <a:lnTo>
                      <a:pt x="42217" y="98931"/>
                    </a:lnTo>
                    <a:cubicBezTo>
                      <a:pt x="28186" y="94226"/>
                      <a:pt x="0" y="84321"/>
                      <a:pt x="0" y="50766"/>
                    </a:cubicBezTo>
                    <a:cubicBezTo>
                      <a:pt x="0" y="23897"/>
                      <a:pt x="21605" y="0"/>
                      <a:pt x="67548" y="0"/>
                    </a:cubicBezTo>
                    <a:cubicBezTo>
                      <a:pt x="90146" y="0"/>
                      <a:pt x="106536" y="5943"/>
                      <a:pt x="115477" y="9658"/>
                    </a:cubicBezTo>
                    <a:lnTo>
                      <a:pt x="117091" y="11639"/>
                    </a:lnTo>
                    <a:cubicBezTo>
                      <a:pt x="116097" y="21297"/>
                      <a:pt x="115477" y="28231"/>
                      <a:pt x="114731" y="37889"/>
                    </a:cubicBezTo>
                    <a:lnTo>
                      <a:pt x="111751" y="39250"/>
                    </a:lnTo>
                    <a:cubicBezTo>
                      <a:pt x="96479" y="29593"/>
                      <a:pt x="83814" y="26002"/>
                      <a:pt x="68541" y="26002"/>
                    </a:cubicBezTo>
                    <a:cubicBezTo>
                      <a:pt x="48550" y="26002"/>
                      <a:pt x="35885" y="34669"/>
                      <a:pt x="35885" y="47546"/>
                    </a:cubicBezTo>
                    <a:cubicBezTo>
                      <a:pt x="35885" y="64138"/>
                      <a:pt x="59477" y="69091"/>
                      <a:pt x="70155" y="72434"/>
                    </a:cubicBezTo>
                    <a:lnTo>
                      <a:pt x="82199" y="76025"/>
                    </a:lnTo>
                    <a:cubicBezTo>
                      <a:pt x="93126" y="79368"/>
                      <a:pt x="125783" y="90016"/>
                      <a:pt x="125783" y="125181"/>
                    </a:cubicBezTo>
                    <a:cubicBezTo>
                      <a:pt x="125783" y="160345"/>
                      <a:pt x="96851" y="180899"/>
                      <a:pt x="55255" y="180899"/>
                    </a:cubicBezTo>
                    <a:cubicBezTo>
                      <a:pt x="27938" y="180899"/>
                      <a:pt x="14652" y="175203"/>
                      <a:pt x="3353" y="170622"/>
                    </a:cubicBezTo>
                    <a:lnTo>
                      <a:pt x="1366" y="167650"/>
                    </a:lnTo>
                    <a:close/>
                  </a:path>
                </a:pathLst>
              </a:custGeom>
              <a:grpFill/>
              <a:ln w="12365" cap="flat">
                <a:noFill/>
                <a:prstDash val="solid"/>
                <a:miter/>
              </a:ln>
            </p:spPr>
            <p:txBody>
              <a:bodyPr/>
              <a:lstStyle/>
              <a:p>
                <a:endParaRPr lang="en-US"/>
              </a:p>
            </p:txBody>
          </p:sp>
          <p:sp>
            <p:nvSpPr>
              <p:cNvPr id="43" name="Freeform 42">
                <a:extLst>
                  <a:ext uri="{FF2B5EF4-FFF2-40B4-BE49-F238E27FC236}">
                    <a16:creationId xmlns:a16="http://schemas.microsoft.com/office/drawing/2014/main" id="{143747BF-1177-42CB-3B72-BAB1EDCF3B3F}"/>
                  </a:ext>
                </a:extLst>
              </p:cNvPr>
              <p:cNvSpPr/>
              <p:nvPr/>
            </p:nvSpPr>
            <p:spPr>
              <a:xfrm>
                <a:off x="4015004"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4 w 153347"/>
                  <a:gd name="csY10" fmla="*/ 154402 h 180899"/>
                  <a:gd name="csX11" fmla="*/ 144035 w 153347"/>
                  <a:gd name="csY11" fmla="*/ 134839 h 180899"/>
                  <a:gd name="csX12" fmla="*/ 146643 w 153347"/>
                  <a:gd name="csY12" fmla="*/ 136448 h 180899"/>
                  <a:gd name="csX13" fmla="*/ 143663 w 153347"/>
                  <a:gd name="csY13" fmla="*/ 166041 h 180899"/>
                  <a:gd name="csX14" fmla="*/ 142049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6" y="94597"/>
                      <a:pt x="35760" y="94969"/>
                    </a:cubicBezTo>
                    <a:cubicBezTo>
                      <a:pt x="35760" y="144125"/>
                      <a:pt x="68665" y="154402"/>
                      <a:pt x="90394" y="154402"/>
                    </a:cubicBezTo>
                    <a:cubicBezTo>
                      <a:pt x="116346" y="154402"/>
                      <a:pt x="132984" y="144125"/>
                      <a:pt x="144035" y="134839"/>
                    </a:cubicBezTo>
                    <a:lnTo>
                      <a:pt x="146643" y="136448"/>
                    </a:lnTo>
                    <a:cubicBezTo>
                      <a:pt x="145277" y="147344"/>
                      <a:pt x="144656" y="155392"/>
                      <a:pt x="143663" y="166041"/>
                    </a:cubicBezTo>
                    <a:lnTo>
                      <a:pt x="142049"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44" name="Freeform 43">
                <a:extLst>
                  <a:ext uri="{FF2B5EF4-FFF2-40B4-BE49-F238E27FC236}">
                    <a16:creationId xmlns:a16="http://schemas.microsoft.com/office/drawing/2014/main" id="{C83718E9-8DA3-6669-00AE-70B3E320689B}"/>
                  </a:ext>
                </a:extLst>
              </p:cNvPr>
              <p:cNvSpPr/>
              <p:nvPr/>
            </p:nvSpPr>
            <p:spPr>
              <a:xfrm>
                <a:off x="4193558" y="894005"/>
                <a:ext cx="139440" cy="180651"/>
              </a:xfrm>
              <a:custGeom>
                <a:avLst/>
                <a:gdLst>
                  <a:gd name="csX0" fmla="*/ 137951 w 139440"/>
                  <a:gd name="csY0" fmla="*/ 176318 h 180651"/>
                  <a:gd name="csX1" fmla="*/ 104301 w 139440"/>
                  <a:gd name="csY1" fmla="*/ 177680 h 180651"/>
                  <a:gd name="csX2" fmla="*/ 102936 w 139440"/>
                  <a:gd name="csY2" fmla="*/ 175327 h 180651"/>
                  <a:gd name="csX3" fmla="*/ 102936 w 139440"/>
                  <a:gd name="csY3" fmla="*/ 163688 h 180651"/>
                  <a:gd name="csX4" fmla="*/ 58980 w 139440"/>
                  <a:gd name="csY4" fmla="*/ 180651 h 180651"/>
                  <a:gd name="csX5" fmla="*/ 0 w 139440"/>
                  <a:gd name="csY5" fmla="*/ 124933 h 180651"/>
                  <a:gd name="csX6" fmla="*/ 97224 w 139440"/>
                  <a:gd name="csY6" fmla="*/ 59557 h 180651"/>
                  <a:gd name="csX7" fmla="*/ 102936 w 139440"/>
                  <a:gd name="csY7" fmla="*/ 58938 h 180651"/>
                  <a:gd name="csX8" fmla="*/ 72266 w 139440"/>
                  <a:gd name="csY8" fmla="*/ 26126 h 180651"/>
                  <a:gd name="csX9" fmla="*/ 21605 w 139440"/>
                  <a:gd name="csY9" fmla="*/ 38755 h 180651"/>
                  <a:gd name="csX10" fmla="*/ 18998 w 139440"/>
                  <a:gd name="csY10" fmla="*/ 37146 h 180651"/>
                  <a:gd name="csX11" fmla="*/ 19991 w 139440"/>
                  <a:gd name="csY11" fmla="*/ 12877 h 180651"/>
                  <a:gd name="csX12" fmla="*/ 21978 w 139440"/>
                  <a:gd name="csY12" fmla="*/ 10896 h 180651"/>
                  <a:gd name="csX13" fmla="*/ 79219 w 139440"/>
                  <a:gd name="csY13" fmla="*/ 0 h 180651"/>
                  <a:gd name="csX14" fmla="*/ 137454 w 139440"/>
                  <a:gd name="csY14" fmla="*/ 52499 h 180651"/>
                  <a:gd name="csX15" fmla="*/ 137454 w 139440"/>
                  <a:gd name="csY15" fmla="*/ 108218 h 180651"/>
                  <a:gd name="csX16" fmla="*/ 139441 w 139440"/>
                  <a:gd name="csY16" fmla="*/ 174956 h 180651"/>
                  <a:gd name="csX17" fmla="*/ 137827 w 139440"/>
                  <a:gd name="csY17" fmla="*/ 176565 h 180651"/>
                  <a:gd name="csX18" fmla="*/ 103308 w 139440"/>
                  <a:gd name="csY18" fmla="*/ 83330 h 180651"/>
                  <a:gd name="csX19" fmla="*/ 100700 w 139440"/>
                  <a:gd name="csY19" fmla="*/ 83701 h 180651"/>
                  <a:gd name="csX20" fmla="*/ 35761 w 139440"/>
                  <a:gd name="csY20" fmla="*/ 121590 h 180651"/>
                  <a:gd name="csX21" fmla="*/ 66430 w 139440"/>
                  <a:gd name="csY21" fmla="*/ 153411 h 180651"/>
                  <a:gd name="csX22" fmla="*/ 103432 w 139440"/>
                  <a:gd name="csY22" fmla="*/ 138801 h 180651"/>
                  <a:gd name="csX23" fmla="*/ 103432 w 139440"/>
                  <a:gd name="csY23" fmla="*/ 83330 h 180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39440" h="180651">
                    <a:moveTo>
                      <a:pt x="137951" y="176318"/>
                    </a:moveTo>
                    <a:cubicBezTo>
                      <a:pt x="125658" y="176689"/>
                      <a:pt x="116594" y="176937"/>
                      <a:pt x="104301" y="177680"/>
                    </a:cubicBezTo>
                    <a:lnTo>
                      <a:pt x="102936" y="175327"/>
                    </a:lnTo>
                    <a:lnTo>
                      <a:pt x="102936" y="163688"/>
                    </a:lnTo>
                    <a:cubicBezTo>
                      <a:pt x="94244" y="171365"/>
                      <a:pt x="78971" y="180651"/>
                      <a:pt x="58980" y="180651"/>
                    </a:cubicBezTo>
                    <a:cubicBezTo>
                      <a:pt x="25082" y="180651"/>
                      <a:pt x="0" y="160469"/>
                      <a:pt x="0" y="124933"/>
                    </a:cubicBezTo>
                    <a:cubicBezTo>
                      <a:pt x="0" y="70824"/>
                      <a:pt x="60594" y="63890"/>
                      <a:pt x="97224" y="59557"/>
                    </a:cubicBezTo>
                    <a:lnTo>
                      <a:pt x="102936" y="58938"/>
                    </a:lnTo>
                    <a:cubicBezTo>
                      <a:pt x="102936" y="45689"/>
                      <a:pt x="102936" y="26126"/>
                      <a:pt x="72266" y="26126"/>
                    </a:cubicBezTo>
                    <a:cubicBezTo>
                      <a:pt x="48301" y="26126"/>
                      <a:pt x="32035" y="34422"/>
                      <a:pt x="21605" y="38755"/>
                    </a:cubicBezTo>
                    <a:lnTo>
                      <a:pt x="18998" y="37146"/>
                    </a:lnTo>
                    <a:cubicBezTo>
                      <a:pt x="19991" y="20925"/>
                      <a:pt x="19991" y="16963"/>
                      <a:pt x="19991" y="12877"/>
                    </a:cubicBezTo>
                    <a:lnTo>
                      <a:pt x="21978" y="10896"/>
                    </a:lnTo>
                    <a:cubicBezTo>
                      <a:pt x="39237" y="4210"/>
                      <a:pt x="62208" y="0"/>
                      <a:pt x="79219" y="0"/>
                    </a:cubicBezTo>
                    <a:cubicBezTo>
                      <a:pt x="104177" y="0"/>
                      <a:pt x="137454" y="8296"/>
                      <a:pt x="137454" y="52499"/>
                    </a:cubicBezTo>
                    <a:lnTo>
                      <a:pt x="137454" y="108218"/>
                    </a:lnTo>
                    <a:cubicBezTo>
                      <a:pt x="137454" y="133105"/>
                      <a:pt x="137827" y="150440"/>
                      <a:pt x="139441" y="174956"/>
                    </a:cubicBezTo>
                    <a:lnTo>
                      <a:pt x="137827" y="176565"/>
                    </a:lnTo>
                    <a:close/>
                    <a:moveTo>
                      <a:pt x="103308" y="83330"/>
                    </a:moveTo>
                    <a:lnTo>
                      <a:pt x="100700" y="83701"/>
                    </a:lnTo>
                    <a:cubicBezTo>
                      <a:pt x="64071" y="88654"/>
                      <a:pt x="35761" y="95588"/>
                      <a:pt x="35761" y="121590"/>
                    </a:cubicBezTo>
                    <a:cubicBezTo>
                      <a:pt x="35761" y="129886"/>
                      <a:pt x="39113" y="153411"/>
                      <a:pt x="66430" y="153411"/>
                    </a:cubicBezTo>
                    <a:cubicBezTo>
                      <a:pt x="79468" y="153411"/>
                      <a:pt x="92381" y="149821"/>
                      <a:pt x="103432" y="138801"/>
                    </a:cubicBezTo>
                    <a:lnTo>
                      <a:pt x="103432" y="83330"/>
                    </a:lnTo>
                    <a:close/>
                  </a:path>
                </a:pathLst>
              </a:custGeom>
              <a:grpFill/>
              <a:ln w="12365" cap="flat">
                <a:noFill/>
                <a:prstDash val="solid"/>
                <a:miter/>
              </a:ln>
            </p:spPr>
            <p:txBody>
              <a:bodyPr/>
              <a:lstStyle/>
              <a:p>
                <a:endParaRPr lang="en-US"/>
              </a:p>
            </p:txBody>
          </p:sp>
          <p:sp>
            <p:nvSpPr>
              <p:cNvPr id="45" name="Freeform 44">
                <a:extLst>
                  <a:ext uri="{FF2B5EF4-FFF2-40B4-BE49-F238E27FC236}">
                    <a16:creationId xmlns:a16="http://schemas.microsoft.com/office/drawing/2014/main" id="{881A3582-48F7-6CD6-742C-91166C4CF4F3}"/>
                  </a:ext>
                </a:extLst>
              </p:cNvPr>
              <p:cNvSpPr/>
              <p:nvPr/>
            </p:nvSpPr>
            <p:spPr>
              <a:xfrm>
                <a:off x="4375465" y="894129"/>
                <a:ext cx="88283" cy="177555"/>
              </a:xfrm>
              <a:custGeom>
                <a:avLst/>
                <a:gdLst>
                  <a:gd name="csX0" fmla="*/ 39237 w 88283"/>
                  <a:gd name="csY0" fmla="*/ 176194 h 177555"/>
                  <a:gd name="csX1" fmla="*/ 3973 w 88283"/>
                  <a:gd name="csY1" fmla="*/ 177556 h 177555"/>
                  <a:gd name="csX2" fmla="*/ 2359 w 88283"/>
                  <a:gd name="csY2" fmla="*/ 175203 h 177555"/>
                  <a:gd name="csX3" fmla="*/ 2359 w 88283"/>
                  <a:gd name="csY3" fmla="*/ 160964 h 177555"/>
                  <a:gd name="csX4" fmla="*/ 2980 w 88283"/>
                  <a:gd name="csY4" fmla="*/ 96579 h 177555"/>
                  <a:gd name="csX5" fmla="*/ 0 w 88283"/>
                  <a:gd name="csY5" fmla="*/ 10648 h 177555"/>
                  <a:gd name="csX6" fmla="*/ 1987 w 88283"/>
                  <a:gd name="csY6" fmla="*/ 8296 h 177555"/>
                  <a:gd name="csX7" fmla="*/ 36630 w 88283"/>
                  <a:gd name="csY7" fmla="*/ 1610 h 177555"/>
                  <a:gd name="csX8" fmla="*/ 38616 w 88283"/>
                  <a:gd name="csY8" fmla="*/ 3591 h 177555"/>
                  <a:gd name="csX9" fmla="*/ 37002 w 88283"/>
                  <a:gd name="csY9" fmla="*/ 31821 h 177555"/>
                  <a:gd name="csX10" fmla="*/ 77233 w 88283"/>
                  <a:gd name="csY10" fmla="*/ 0 h 177555"/>
                  <a:gd name="csX11" fmla="*/ 86918 w 88283"/>
                  <a:gd name="csY11" fmla="*/ 991 h 177555"/>
                  <a:gd name="csX12" fmla="*/ 88284 w 88283"/>
                  <a:gd name="csY12" fmla="*/ 2972 h 177555"/>
                  <a:gd name="csX13" fmla="*/ 81951 w 88283"/>
                  <a:gd name="csY13" fmla="*/ 36774 h 177555"/>
                  <a:gd name="csX14" fmla="*/ 79592 w 88283"/>
                  <a:gd name="csY14" fmla="*/ 38384 h 177555"/>
                  <a:gd name="csX15" fmla="*/ 66306 w 88283"/>
                  <a:gd name="csY15" fmla="*/ 35412 h 177555"/>
                  <a:gd name="csX16" fmla="*/ 38616 w 88283"/>
                  <a:gd name="csY16" fmla="*/ 73548 h 177555"/>
                  <a:gd name="csX17" fmla="*/ 38616 w 88283"/>
                  <a:gd name="csY17" fmla="*/ 98436 h 177555"/>
                  <a:gd name="csX18" fmla="*/ 40976 w 88283"/>
                  <a:gd name="csY18" fmla="*/ 174089 h 177555"/>
                  <a:gd name="csX19" fmla="*/ 39361 w 88283"/>
                  <a:gd name="csY19" fmla="*/ 176070 h 177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8283" h="177555">
                    <a:moveTo>
                      <a:pt x="39237" y="176194"/>
                    </a:moveTo>
                    <a:cubicBezTo>
                      <a:pt x="25951" y="176565"/>
                      <a:pt x="16887" y="176813"/>
                      <a:pt x="3973" y="177556"/>
                    </a:cubicBezTo>
                    <a:lnTo>
                      <a:pt x="2359" y="175203"/>
                    </a:lnTo>
                    <a:lnTo>
                      <a:pt x="2359" y="160964"/>
                    </a:lnTo>
                    <a:cubicBezTo>
                      <a:pt x="2359" y="156259"/>
                      <a:pt x="2980" y="108217"/>
                      <a:pt x="2980" y="96579"/>
                    </a:cubicBezTo>
                    <a:cubicBezTo>
                      <a:pt x="2980" y="71320"/>
                      <a:pt x="2980" y="35536"/>
                      <a:pt x="0" y="10648"/>
                    </a:cubicBezTo>
                    <a:lnTo>
                      <a:pt x="1987" y="8296"/>
                    </a:lnTo>
                    <a:cubicBezTo>
                      <a:pt x="14652" y="5696"/>
                      <a:pt x="23592" y="3962"/>
                      <a:pt x="36630" y="1610"/>
                    </a:cubicBezTo>
                    <a:lnTo>
                      <a:pt x="38616" y="3591"/>
                    </a:lnTo>
                    <a:lnTo>
                      <a:pt x="37002" y="31821"/>
                    </a:lnTo>
                    <a:cubicBezTo>
                      <a:pt x="41348" y="20554"/>
                      <a:pt x="50040" y="0"/>
                      <a:pt x="77233" y="0"/>
                    </a:cubicBezTo>
                    <a:cubicBezTo>
                      <a:pt x="82944" y="0"/>
                      <a:pt x="85552" y="619"/>
                      <a:pt x="86918" y="991"/>
                    </a:cubicBezTo>
                    <a:lnTo>
                      <a:pt x="88284" y="2972"/>
                    </a:lnTo>
                    <a:cubicBezTo>
                      <a:pt x="85676" y="15230"/>
                      <a:pt x="83938" y="24268"/>
                      <a:pt x="81951" y="36774"/>
                    </a:cubicBezTo>
                    <a:lnTo>
                      <a:pt x="79592" y="38384"/>
                    </a:lnTo>
                    <a:cubicBezTo>
                      <a:pt x="72887" y="35784"/>
                      <a:pt x="69286" y="35412"/>
                      <a:pt x="66306" y="35412"/>
                    </a:cubicBezTo>
                    <a:cubicBezTo>
                      <a:pt x="57614" y="35412"/>
                      <a:pt x="38616" y="40736"/>
                      <a:pt x="38616" y="73548"/>
                    </a:cubicBezTo>
                    <a:lnTo>
                      <a:pt x="38616" y="98436"/>
                    </a:lnTo>
                    <a:cubicBezTo>
                      <a:pt x="38616" y="126295"/>
                      <a:pt x="39237" y="145858"/>
                      <a:pt x="40976" y="174089"/>
                    </a:cubicBezTo>
                    <a:lnTo>
                      <a:pt x="39361" y="176070"/>
                    </a:lnTo>
                    <a:close/>
                  </a:path>
                </a:pathLst>
              </a:custGeom>
              <a:grpFill/>
              <a:ln w="12365" cap="flat">
                <a:noFill/>
                <a:prstDash val="solid"/>
                <a:miter/>
              </a:ln>
            </p:spPr>
            <p:txBody>
              <a:bodyPr/>
              <a:lstStyle/>
              <a:p>
                <a:endParaRPr lang="en-US"/>
              </a:p>
            </p:txBody>
          </p:sp>
          <p:sp>
            <p:nvSpPr>
              <p:cNvPr id="46" name="Freeform 45">
                <a:extLst>
                  <a:ext uri="{FF2B5EF4-FFF2-40B4-BE49-F238E27FC236}">
                    <a16:creationId xmlns:a16="http://schemas.microsoft.com/office/drawing/2014/main" id="{351A82EF-2BB9-B12A-4DFF-0F3279F162EB}"/>
                  </a:ext>
                </a:extLst>
              </p:cNvPr>
              <p:cNvSpPr/>
              <p:nvPr/>
            </p:nvSpPr>
            <p:spPr>
              <a:xfrm>
                <a:off x="4479518" y="893757"/>
                <a:ext cx="133729" cy="180899"/>
              </a:xfrm>
              <a:custGeom>
                <a:avLst/>
                <a:gdLst>
                  <a:gd name="csX0" fmla="*/ 128887 w 133729"/>
                  <a:gd name="csY0" fmla="*/ 169260 h 180899"/>
                  <a:gd name="csX1" fmla="*/ 83565 w 133729"/>
                  <a:gd name="csY1" fmla="*/ 180899 h 180899"/>
                  <a:gd name="csX2" fmla="*/ 0 w 133729"/>
                  <a:gd name="csY2" fmla="*/ 91997 h 180899"/>
                  <a:gd name="csX3" fmla="*/ 83193 w 133729"/>
                  <a:gd name="csY3" fmla="*/ 0 h 180899"/>
                  <a:gd name="csX4" fmla="*/ 128762 w 133729"/>
                  <a:gd name="csY4" fmla="*/ 10896 h 180899"/>
                  <a:gd name="csX5" fmla="*/ 130377 w 133729"/>
                  <a:gd name="csY5" fmla="*/ 13249 h 180899"/>
                  <a:gd name="csX6" fmla="*/ 128017 w 133729"/>
                  <a:gd name="csY6" fmla="*/ 39127 h 180899"/>
                  <a:gd name="csX7" fmla="*/ 125410 w 133729"/>
                  <a:gd name="csY7" fmla="*/ 40489 h 180899"/>
                  <a:gd name="csX8" fmla="*/ 89401 w 133729"/>
                  <a:gd name="csY8" fmla="*/ 27488 h 180899"/>
                  <a:gd name="csX9" fmla="*/ 36505 w 133729"/>
                  <a:gd name="csY9" fmla="*/ 91254 h 180899"/>
                  <a:gd name="csX10" fmla="*/ 88159 w 133729"/>
                  <a:gd name="csY10" fmla="*/ 152668 h 180899"/>
                  <a:gd name="csX11" fmla="*/ 131122 w 133729"/>
                  <a:gd name="csY11" fmla="*/ 136448 h 180899"/>
                  <a:gd name="csX12" fmla="*/ 133729 w 133729"/>
                  <a:gd name="csY12" fmla="*/ 137810 h 180899"/>
                  <a:gd name="csX13" fmla="*/ 130749 w 133729"/>
                  <a:gd name="csY13" fmla="*/ 167403 h 180899"/>
                  <a:gd name="csX14" fmla="*/ 128762 w 133729"/>
                  <a:gd name="csY14" fmla="*/ 169384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3729" h="180899">
                    <a:moveTo>
                      <a:pt x="128887" y="169260"/>
                    </a:moveTo>
                    <a:cubicBezTo>
                      <a:pt x="119574" y="173965"/>
                      <a:pt x="105916" y="180899"/>
                      <a:pt x="83565" y="180899"/>
                    </a:cubicBezTo>
                    <a:cubicBezTo>
                      <a:pt x="28683" y="180899"/>
                      <a:pt x="0" y="141029"/>
                      <a:pt x="0" y="91997"/>
                    </a:cubicBezTo>
                    <a:cubicBezTo>
                      <a:pt x="0" y="45813"/>
                      <a:pt x="27317" y="0"/>
                      <a:pt x="83193" y="0"/>
                    </a:cubicBezTo>
                    <a:cubicBezTo>
                      <a:pt x="92133" y="0"/>
                      <a:pt x="107157" y="619"/>
                      <a:pt x="128762" y="10896"/>
                    </a:cubicBezTo>
                    <a:lnTo>
                      <a:pt x="130377" y="13249"/>
                    </a:lnTo>
                    <a:cubicBezTo>
                      <a:pt x="129011" y="22906"/>
                      <a:pt x="128762" y="29469"/>
                      <a:pt x="128017" y="39127"/>
                    </a:cubicBezTo>
                    <a:lnTo>
                      <a:pt x="125410" y="40489"/>
                    </a:lnTo>
                    <a:cubicBezTo>
                      <a:pt x="109144" y="29221"/>
                      <a:pt x="95485" y="27488"/>
                      <a:pt x="89401" y="27488"/>
                    </a:cubicBezTo>
                    <a:cubicBezTo>
                      <a:pt x="50412" y="27488"/>
                      <a:pt x="36505" y="62033"/>
                      <a:pt x="36505" y="91254"/>
                    </a:cubicBezTo>
                    <a:cubicBezTo>
                      <a:pt x="36505" y="138677"/>
                      <a:pt x="64195" y="152668"/>
                      <a:pt x="88159" y="152668"/>
                    </a:cubicBezTo>
                    <a:cubicBezTo>
                      <a:pt x="108771" y="152668"/>
                      <a:pt x="122430" y="143011"/>
                      <a:pt x="131122" y="136448"/>
                    </a:cubicBezTo>
                    <a:lnTo>
                      <a:pt x="133729" y="137810"/>
                    </a:lnTo>
                    <a:cubicBezTo>
                      <a:pt x="132363" y="147097"/>
                      <a:pt x="132115" y="156383"/>
                      <a:pt x="130749" y="167403"/>
                    </a:cubicBezTo>
                    <a:lnTo>
                      <a:pt x="128762" y="169384"/>
                    </a:lnTo>
                    <a:close/>
                  </a:path>
                </a:pathLst>
              </a:custGeom>
              <a:grpFill/>
              <a:ln w="12365" cap="flat">
                <a:noFill/>
                <a:prstDash val="solid"/>
                <a:miter/>
              </a:ln>
            </p:spPr>
            <p:txBody>
              <a:bodyPr/>
              <a:lstStyle/>
              <a:p>
                <a:endParaRPr lang="en-US"/>
              </a:p>
            </p:txBody>
          </p:sp>
          <p:sp>
            <p:nvSpPr>
              <p:cNvPr id="47" name="Freeform 46">
                <a:extLst>
                  <a:ext uri="{FF2B5EF4-FFF2-40B4-BE49-F238E27FC236}">
                    <a16:creationId xmlns:a16="http://schemas.microsoft.com/office/drawing/2014/main" id="{B42B2493-008F-3EF1-C01C-2125157396E0}"/>
                  </a:ext>
                </a:extLst>
              </p:cNvPr>
              <p:cNvSpPr/>
              <p:nvPr/>
            </p:nvSpPr>
            <p:spPr>
              <a:xfrm>
                <a:off x="4638577" y="805846"/>
                <a:ext cx="151361" cy="265962"/>
              </a:xfrm>
              <a:custGeom>
                <a:avLst/>
                <a:gdLst>
                  <a:gd name="csX0" fmla="*/ 113986 w 151361"/>
                  <a:gd name="csY0" fmla="*/ 263486 h 265962"/>
                  <a:gd name="csX1" fmla="*/ 114359 w 151361"/>
                  <a:gd name="csY1" fmla="*/ 175575 h 265962"/>
                  <a:gd name="csX2" fmla="*/ 112372 w 151361"/>
                  <a:gd name="csY2" fmla="*/ 141401 h 265962"/>
                  <a:gd name="csX3" fmla="*/ 82075 w 151361"/>
                  <a:gd name="csY3" fmla="*/ 117132 h 265962"/>
                  <a:gd name="csX4" fmla="*/ 38120 w 151361"/>
                  <a:gd name="csY4" fmla="*/ 135705 h 265962"/>
                  <a:gd name="csX5" fmla="*/ 38120 w 151361"/>
                  <a:gd name="csY5" fmla="*/ 157621 h 265962"/>
                  <a:gd name="csX6" fmla="*/ 40479 w 151361"/>
                  <a:gd name="csY6" fmla="*/ 262496 h 265962"/>
                  <a:gd name="csX7" fmla="*/ 38865 w 151361"/>
                  <a:gd name="csY7" fmla="*/ 264477 h 265962"/>
                  <a:gd name="csX8" fmla="*/ 3228 w 151361"/>
                  <a:gd name="csY8" fmla="*/ 265839 h 265962"/>
                  <a:gd name="csX9" fmla="*/ 1614 w 151361"/>
                  <a:gd name="csY9" fmla="*/ 263486 h 265962"/>
                  <a:gd name="csX10" fmla="*/ 3228 w 151361"/>
                  <a:gd name="csY10" fmla="*/ 150316 h 265962"/>
                  <a:gd name="csX11" fmla="*/ 2607 w 151361"/>
                  <a:gd name="csY11" fmla="*/ 68967 h 265962"/>
                  <a:gd name="csX12" fmla="*/ 0 w 151361"/>
                  <a:gd name="csY12" fmla="*/ 8915 h 265962"/>
                  <a:gd name="csX13" fmla="*/ 1614 w 151361"/>
                  <a:gd name="csY13" fmla="*/ 6934 h 265962"/>
                  <a:gd name="csX14" fmla="*/ 37871 w 151361"/>
                  <a:gd name="csY14" fmla="*/ 0 h 265962"/>
                  <a:gd name="csX15" fmla="*/ 39858 w 151361"/>
                  <a:gd name="csY15" fmla="*/ 2353 h 265962"/>
                  <a:gd name="csX16" fmla="*/ 37871 w 151361"/>
                  <a:gd name="csY16" fmla="*/ 94350 h 265962"/>
                  <a:gd name="csX17" fmla="*/ 37871 w 151361"/>
                  <a:gd name="csY17" fmla="*/ 109579 h 265962"/>
                  <a:gd name="csX18" fmla="*/ 97845 w 151361"/>
                  <a:gd name="csY18" fmla="*/ 89026 h 265962"/>
                  <a:gd name="csX19" fmla="*/ 145774 w 151361"/>
                  <a:gd name="csY19" fmla="*/ 120847 h 265962"/>
                  <a:gd name="csX20" fmla="*/ 149374 w 151361"/>
                  <a:gd name="csY20" fmla="*/ 163069 h 265962"/>
                  <a:gd name="csX21" fmla="*/ 149374 w 151361"/>
                  <a:gd name="csY21" fmla="*/ 196253 h 265962"/>
                  <a:gd name="csX22" fmla="*/ 151361 w 151361"/>
                  <a:gd name="csY22" fmla="*/ 262619 h 265962"/>
                  <a:gd name="csX23" fmla="*/ 149374 w 151361"/>
                  <a:gd name="csY23" fmla="*/ 264600 h 265962"/>
                  <a:gd name="csX24" fmla="*/ 116097 w 151361"/>
                  <a:gd name="csY24" fmla="*/ 265962 h 265962"/>
                  <a:gd name="csX25" fmla="*/ 114111 w 151361"/>
                  <a:gd name="csY25" fmla="*/ 263610 h 265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51361" h="265962">
                    <a:moveTo>
                      <a:pt x="113986" y="263486"/>
                    </a:moveTo>
                    <a:cubicBezTo>
                      <a:pt x="114359" y="233646"/>
                      <a:pt x="114359" y="205663"/>
                      <a:pt x="114359" y="175575"/>
                    </a:cubicBezTo>
                    <a:cubicBezTo>
                      <a:pt x="114359" y="159974"/>
                      <a:pt x="113986" y="147344"/>
                      <a:pt x="112372" y="141401"/>
                    </a:cubicBezTo>
                    <a:cubicBezTo>
                      <a:pt x="107405" y="122828"/>
                      <a:pt x="94740" y="117132"/>
                      <a:pt x="82075" y="117132"/>
                    </a:cubicBezTo>
                    <a:cubicBezTo>
                      <a:pt x="62084" y="117132"/>
                      <a:pt x="45073" y="130381"/>
                      <a:pt x="38120" y="135705"/>
                    </a:cubicBezTo>
                    <a:lnTo>
                      <a:pt x="38120" y="157621"/>
                    </a:lnTo>
                    <a:cubicBezTo>
                      <a:pt x="38120" y="196500"/>
                      <a:pt x="38120" y="223617"/>
                      <a:pt x="40479" y="262496"/>
                    </a:cubicBezTo>
                    <a:lnTo>
                      <a:pt x="38865" y="264477"/>
                    </a:lnTo>
                    <a:cubicBezTo>
                      <a:pt x="25579" y="264848"/>
                      <a:pt x="16514" y="265096"/>
                      <a:pt x="3228" y="265839"/>
                    </a:cubicBezTo>
                    <a:lnTo>
                      <a:pt x="1614" y="263486"/>
                    </a:lnTo>
                    <a:cubicBezTo>
                      <a:pt x="3228" y="221635"/>
                      <a:pt x="3228" y="192167"/>
                      <a:pt x="3228" y="150316"/>
                    </a:cubicBezTo>
                    <a:cubicBezTo>
                      <a:pt x="3228" y="120104"/>
                      <a:pt x="2856" y="99179"/>
                      <a:pt x="2607" y="68967"/>
                    </a:cubicBezTo>
                    <a:cubicBezTo>
                      <a:pt x="2235" y="46680"/>
                      <a:pt x="1614" y="31078"/>
                      <a:pt x="0" y="8915"/>
                    </a:cubicBezTo>
                    <a:lnTo>
                      <a:pt x="1614" y="6934"/>
                    </a:lnTo>
                    <a:cubicBezTo>
                      <a:pt x="15273" y="4581"/>
                      <a:pt x="24585" y="2972"/>
                      <a:pt x="37871" y="0"/>
                    </a:cubicBezTo>
                    <a:lnTo>
                      <a:pt x="39858" y="2353"/>
                    </a:lnTo>
                    <a:cubicBezTo>
                      <a:pt x="38865" y="36155"/>
                      <a:pt x="37871" y="60052"/>
                      <a:pt x="37871" y="94350"/>
                    </a:cubicBezTo>
                    <a:lnTo>
                      <a:pt x="37871" y="109579"/>
                    </a:lnTo>
                    <a:cubicBezTo>
                      <a:pt x="48798" y="102646"/>
                      <a:pt x="69534" y="89026"/>
                      <a:pt x="97845" y="89026"/>
                    </a:cubicBezTo>
                    <a:cubicBezTo>
                      <a:pt x="126155" y="89026"/>
                      <a:pt x="140434" y="104998"/>
                      <a:pt x="145774" y="120847"/>
                    </a:cubicBezTo>
                    <a:cubicBezTo>
                      <a:pt x="148754" y="129514"/>
                      <a:pt x="149374" y="141153"/>
                      <a:pt x="149374" y="163069"/>
                    </a:cubicBezTo>
                    <a:lnTo>
                      <a:pt x="149374" y="196253"/>
                    </a:lnTo>
                    <a:cubicBezTo>
                      <a:pt x="149374" y="220769"/>
                      <a:pt x="149995" y="238103"/>
                      <a:pt x="151361" y="262619"/>
                    </a:cubicBezTo>
                    <a:lnTo>
                      <a:pt x="149374" y="264600"/>
                    </a:lnTo>
                    <a:cubicBezTo>
                      <a:pt x="137082" y="264972"/>
                      <a:pt x="128390" y="265220"/>
                      <a:pt x="116097" y="265962"/>
                    </a:cubicBezTo>
                    <a:lnTo>
                      <a:pt x="114111" y="263610"/>
                    </a:lnTo>
                    <a:close/>
                  </a:path>
                </a:pathLst>
              </a:custGeom>
              <a:grpFill/>
              <a:ln w="12365" cap="flat">
                <a:noFill/>
                <a:prstDash val="solid"/>
                <a:miter/>
              </a:ln>
            </p:spPr>
            <p:txBody>
              <a:bodyPr/>
              <a:lstStyle/>
              <a:p>
                <a:endParaRPr lang="en-US"/>
              </a:p>
            </p:txBody>
          </p:sp>
        </p:grpSp>
      </p:gr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0"/>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21">
            <a:extLst>
              <a:ext uri="{FF2B5EF4-FFF2-40B4-BE49-F238E27FC236}">
                <a16:creationId xmlns:a16="http://schemas.microsoft.com/office/drawing/2014/main" id="{F7ECAC00-AC8D-8C4E-8C3D-6230ECC07EE9}"/>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80474" y="158117"/>
            <a:ext cx="8358207"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spTree>
    <p:extLst>
      <p:ext uri="{BB962C8B-B14F-4D97-AF65-F5344CB8AC3E}">
        <p14:creationId xmlns:p14="http://schemas.microsoft.com/office/powerpoint/2010/main" val="1344950627"/>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54" name="Picture 53">
            <a:extLst>
              <a:ext uri="{FF2B5EF4-FFF2-40B4-BE49-F238E27FC236}">
                <a16:creationId xmlns:a16="http://schemas.microsoft.com/office/drawing/2014/main" id="{E8984919-AD08-1E78-4B30-103074E586C8}"/>
              </a:ext>
            </a:extLst>
          </p:cNvPr>
          <p:cNvPicPr>
            <a:picLocks noChangeAspect="1"/>
          </p:cNvPicPr>
          <p:nvPr userDrawn="1"/>
        </p:nvPicPr>
        <p:blipFill>
          <a:blip r:embed="rId2"/>
          <a:srcRect l="2445" r="2445"/>
          <a:stretch/>
        </p:blipFill>
        <p:spPr>
          <a:xfrm>
            <a:off x="0" y="15954"/>
            <a:ext cx="9144000" cy="5127546"/>
          </a:xfrm>
          <a:prstGeom prst="rect">
            <a:avLst/>
          </a:prstGeom>
        </p:spPr>
      </p:pic>
      <p:sp>
        <p:nvSpPr>
          <p:cNvPr id="2" name="Google Shape;21;p35">
            <a:extLst>
              <a:ext uri="{FF2B5EF4-FFF2-40B4-BE49-F238E27FC236}">
                <a16:creationId xmlns:a16="http://schemas.microsoft.com/office/drawing/2014/main" id="{A6E4C740-3D98-D259-C298-ECBEC01996DF}"/>
              </a:ext>
            </a:extLst>
          </p:cNvPr>
          <p:cNvSpPr/>
          <p:nvPr userDrawn="1"/>
        </p:nvSpPr>
        <p:spPr>
          <a:xfrm>
            <a:off x="380475" y="855774"/>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4" name="Google Shape;23;p35" title="Logo.png">
            <a:extLst>
              <a:ext uri="{FF2B5EF4-FFF2-40B4-BE49-F238E27FC236}">
                <a16:creationId xmlns:a16="http://schemas.microsoft.com/office/drawing/2014/main" id="{E6BD8BA7-B201-5149-91CD-F8C89C4EBA73}"/>
              </a:ext>
            </a:extLst>
          </p:cNvPr>
          <p:cNvPicPr preferRelativeResize="0"/>
          <p:nvPr userDrawn="1"/>
        </p:nvPicPr>
        <p:blipFill rotWithShape="1">
          <a:blip r:embed="rId3">
            <a:alphaModFix/>
          </a:blip>
          <a:srcRect/>
          <a:stretch/>
        </p:blipFill>
        <p:spPr>
          <a:xfrm>
            <a:off x="647675" y="1129074"/>
            <a:ext cx="1107675" cy="622025"/>
          </a:xfrm>
          <a:prstGeom prst="rect">
            <a:avLst/>
          </a:prstGeom>
          <a:noFill/>
          <a:ln>
            <a:noFill/>
          </a:ln>
        </p:spPr>
      </p:pic>
      <p:sp>
        <p:nvSpPr>
          <p:cNvPr id="29" name="Google Shape;29;p35"/>
          <p:cNvSpPr txBox="1">
            <a:spLocks noGrp="1"/>
          </p:cNvSpPr>
          <p:nvPr>
            <p:ph type="title"/>
          </p:nvPr>
        </p:nvSpPr>
        <p:spPr>
          <a:xfrm>
            <a:off x="548700" y="2167399"/>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30" name="Google Shape;30;p35"/>
          <p:cNvSpPr txBox="1">
            <a:spLocks noGrp="1"/>
          </p:cNvSpPr>
          <p:nvPr>
            <p:ph type="subTitle" idx="1"/>
          </p:nvPr>
        </p:nvSpPr>
        <p:spPr>
          <a:xfrm>
            <a:off x="548700" y="3407324"/>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1" name="Google Shape;31;p35"/>
          <p:cNvSpPr txBox="1">
            <a:spLocks noGrp="1"/>
          </p:cNvSpPr>
          <p:nvPr>
            <p:ph type="subTitle" idx="3"/>
          </p:nvPr>
        </p:nvSpPr>
        <p:spPr>
          <a:xfrm>
            <a:off x="548700" y="4116999"/>
            <a:ext cx="4239300" cy="6477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000"/>
              <a:buFont typeface="Open Sans ExtraBold"/>
              <a:buNone/>
              <a:defRPr sz="1000" b="1">
                <a:solidFill>
                  <a:schemeClr val="lt1"/>
                </a:solidFill>
                <a:latin typeface="Open Sans ExtraBold"/>
                <a:ea typeface="Open Sans ExtraBold"/>
                <a:cs typeface="Open Sans ExtraBold"/>
                <a:sym typeface="Open Sans ExtraBold"/>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6" name="Freeform 35">
            <a:extLst>
              <a:ext uri="{FF2B5EF4-FFF2-40B4-BE49-F238E27FC236}">
                <a16:creationId xmlns:a16="http://schemas.microsoft.com/office/drawing/2014/main" id="{2BD29C8B-3CD3-BFBA-EEA6-EEACC7B96AEB}"/>
              </a:ext>
            </a:extLst>
          </p:cNvPr>
          <p:cNvSpPr/>
          <p:nvPr/>
        </p:nvSpPr>
        <p:spPr>
          <a:xfrm>
            <a:off x="4816014" y="1261499"/>
            <a:ext cx="49667" cy="26125"/>
          </a:xfrm>
          <a:custGeom>
            <a:avLst/>
            <a:gdLst>
              <a:gd name="csX0" fmla="*/ 12169 w 49667"/>
              <a:gd name="csY0" fmla="*/ 26002 h 26125"/>
              <a:gd name="csX1" fmla="*/ 7202 w 49667"/>
              <a:gd name="csY1" fmla="*/ 26002 h 26125"/>
              <a:gd name="csX2" fmla="*/ 6954 w 49667"/>
              <a:gd name="csY2" fmla="*/ 25630 h 26125"/>
              <a:gd name="csX3" fmla="*/ 7078 w 49667"/>
              <a:gd name="csY3" fmla="*/ 13001 h 26125"/>
              <a:gd name="csX4" fmla="*/ 7078 w 49667"/>
              <a:gd name="csY4" fmla="*/ 4086 h 26125"/>
              <a:gd name="csX5" fmla="*/ 4843 w 49667"/>
              <a:gd name="csY5" fmla="*/ 4086 h 26125"/>
              <a:gd name="csX6" fmla="*/ 248 w 49667"/>
              <a:gd name="csY6" fmla="*/ 4086 h 26125"/>
              <a:gd name="csX7" fmla="*/ 0 w 49667"/>
              <a:gd name="csY7" fmla="*/ 3715 h 26125"/>
              <a:gd name="csX8" fmla="*/ 0 w 49667"/>
              <a:gd name="csY8" fmla="*/ 991 h 26125"/>
              <a:gd name="csX9" fmla="*/ 0 w 49667"/>
              <a:gd name="csY9" fmla="*/ 371 h 26125"/>
              <a:gd name="csX10" fmla="*/ 248 w 49667"/>
              <a:gd name="csY10" fmla="*/ 0 h 26125"/>
              <a:gd name="csX11" fmla="*/ 18998 w 49667"/>
              <a:gd name="csY11" fmla="*/ 0 h 26125"/>
              <a:gd name="csX12" fmla="*/ 19246 w 49667"/>
              <a:gd name="csY12" fmla="*/ 248 h 26125"/>
              <a:gd name="csX13" fmla="*/ 19122 w 49667"/>
              <a:gd name="csY13" fmla="*/ 3715 h 26125"/>
              <a:gd name="csX14" fmla="*/ 18874 w 49667"/>
              <a:gd name="csY14" fmla="*/ 4086 h 26125"/>
              <a:gd name="csX15" fmla="*/ 12293 w 49667"/>
              <a:gd name="csY15" fmla="*/ 4086 h 26125"/>
              <a:gd name="csX16" fmla="*/ 12293 w 49667"/>
              <a:gd name="csY16" fmla="*/ 13125 h 26125"/>
              <a:gd name="csX17" fmla="*/ 12417 w 49667"/>
              <a:gd name="csY17" fmla="*/ 25507 h 26125"/>
              <a:gd name="csX18" fmla="*/ 12044 w 49667"/>
              <a:gd name="csY18" fmla="*/ 26002 h 26125"/>
              <a:gd name="csX19" fmla="*/ 35388 w 49667"/>
              <a:gd name="csY19" fmla="*/ 20678 h 26125"/>
              <a:gd name="csX20" fmla="*/ 41100 w 49667"/>
              <a:gd name="csY20" fmla="*/ 371 h 26125"/>
              <a:gd name="csX21" fmla="*/ 41348 w 49667"/>
              <a:gd name="csY21" fmla="*/ 124 h 26125"/>
              <a:gd name="csX22" fmla="*/ 48426 w 49667"/>
              <a:gd name="csY22" fmla="*/ 124 h 26125"/>
              <a:gd name="csX23" fmla="*/ 48798 w 49667"/>
              <a:gd name="csY23" fmla="*/ 495 h 26125"/>
              <a:gd name="csX24" fmla="*/ 49667 w 49667"/>
              <a:gd name="csY24" fmla="*/ 25754 h 26125"/>
              <a:gd name="csX25" fmla="*/ 49419 w 49667"/>
              <a:gd name="csY25" fmla="*/ 26002 h 26125"/>
              <a:gd name="csX26" fmla="*/ 44452 w 49667"/>
              <a:gd name="csY26" fmla="*/ 26126 h 26125"/>
              <a:gd name="csX27" fmla="*/ 44080 w 49667"/>
              <a:gd name="csY27" fmla="*/ 25754 h 26125"/>
              <a:gd name="csX28" fmla="*/ 44080 w 49667"/>
              <a:gd name="csY28" fmla="*/ 3962 h 26125"/>
              <a:gd name="csX29" fmla="*/ 37747 w 49667"/>
              <a:gd name="csY29" fmla="*/ 25754 h 26125"/>
              <a:gd name="csX30" fmla="*/ 37375 w 49667"/>
              <a:gd name="csY30" fmla="*/ 26126 h 26125"/>
              <a:gd name="csX31" fmla="*/ 35885 w 49667"/>
              <a:gd name="csY31" fmla="*/ 26126 h 26125"/>
              <a:gd name="csX32" fmla="*/ 32532 w 49667"/>
              <a:gd name="csY32" fmla="*/ 26126 h 26125"/>
              <a:gd name="csX33" fmla="*/ 32284 w 49667"/>
              <a:gd name="csY33" fmla="*/ 25754 h 26125"/>
              <a:gd name="csX34" fmla="*/ 26448 w 49667"/>
              <a:gd name="csY34" fmla="*/ 3962 h 26125"/>
              <a:gd name="csX35" fmla="*/ 25951 w 49667"/>
              <a:gd name="csY35" fmla="*/ 25754 h 26125"/>
              <a:gd name="csX36" fmla="*/ 25703 w 49667"/>
              <a:gd name="csY36" fmla="*/ 26126 h 26125"/>
              <a:gd name="csX37" fmla="*/ 21109 w 49667"/>
              <a:gd name="csY37" fmla="*/ 26126 h 26125"/>
              <a:gd name="csX38" fmla="*/ 20860 w 49667"/>
              <a:gd name="csY38" fmla="*/ 25630 h 26125"/>
              <a:gd name="csX39" fmla="*/ 22226 w 49667"/>
              <a:gd name="csY39" fmla="*/ 371 h 26125"/>
              <a:gd name="csX40" fmla="*/ 22599 w 49667"/>
              <a:gd name="csY40" fmla="*/ 0 h 26125"/>
              <a:gd name="csX41" fmla="*/ 29800 w 49667"/>
              <a:gd name="csY41" fmla="*/ 0 h 26125"/>
              <a:gd name="csX42" fmla="*/ 30049 w 49667"/>
              <a:gd name="csY42" fmla="*/ 248 h 26125"/>
              <a:gd name="csX43" fmla="*/ 35388 w 49667"/>
              <a:gd name="csY43" fmla="*/ 20554 h 2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9667" h="26125">
                <a:moveTo>
                  <a:pt x="12169" y="26002"/>
                </a:moveTo>
                <a:lnTo>
                  <a:pt x="7202" y="26002"/>
                </a:lnTo>
                <a:lnTo>
                  <a:pt x="6954" y="25630"/>
                </a:lnTo>
                <a:cubicBezTo>
                  <a:pt x="7078" y="22535"/>
                  <a:pt x="7078" y="15973"/>
                  <a:pt x="7078" y="13001"/>
                </a:cubicBezTo>
                <a:lnTo>
                  <a:pt x="7078" y="4086"/>
                </a:lnTo>
                <a:lnTo>
                  <a:pt x="4843" y="4086"/>
                </a:lnTo>
                <a:cubicBezTo>
                  <a:pt x="2980" y="4086"/>
                  <a:pt x="2359" y="4086"/>
                  <a:pt x="248" y="4086"/>
                </a:cubicBezTo>
                <a:lnTo>
                  <a:pt x="0" y="3715"/>
                </a:lnTo>
                <a:cubicBezTo>
                  <a:pt x="0" y="2353"/>
                  <a:pt x="0" y="1981"/>
                  <a:pt x="0" y="991"/>
                </a:cubicBezTo>
                <a:lnTo>
                  <a:pt x="0" y="371"/>
                </a:lnTo>
                <a:lnTo>
                  <a:pt x="248" y="0"/>
                </a:lnTo>
                <a:lnTo>
                  <a:pt x="18998" y="0"/>
                </a:lnTo>
                <a:lnTo>
                  <a:pt x="19246" y="248"/>
                </a:lnTo>
                <a:cubicBezTo>
                  <a:pt x="19246" y="1733"/>
                  <a:pt x="19122" y="2353"/>
                  <a:pt x="19122" y="3715"/>
                </a:cubicBezTo>
                <a:lnTo>
                  <a:pt x="18874" y="4086"/>
                </a:lnTo>
                <a:lnTo>
                  <a:pt x="12293" y="4086"/>
                </a:lnTo>
                <a:lnTo>
                  <a:pt x="12293" y="13125"/>
                </a:lnTo>
                <a:cubicBezTo>
                  <a:pt x="12293" y="17830"/>
                  <a:pt x="12293" y="21792"/>
                  <a:pt x="12417" y="25507"/>
                </a:cubicBezTo>
                <a:lnTo>
                  <a:pt x="12044" y="26002"/>
                </a:lnTo>
                <a:close/>
                <a:moveTo>
                  <a:pt x="35388" y="20678"/>
                </a:moveTo>
                <a:cubicBezTo>
                  <a:pt x="37623" y="12630"/>
                  <a:pt x="39237" y="7182"/>
                  <a:pt x="41100" y="371"/>
                </a:cubicBezTo>
                <a:lnTo>
                  <a:pt x="41348" y="124"/>
                </a:lnTo>
                <a:lnTo>
                  <a:pt x="48426" y="124"/>
                </a:lnTo>
                <a:lnTo>
                  <a:pt x="48798" y="495"/>
                </a:lnTo>
                <a:cubicBezTo>
                  <a:pt x="48798" y="495"/>
                  <a:pt x="49047" y="14734"/>
                  <a:pt x="49667" y="25754"/>
                </a:cubicBezTo>
                <a:lnTo>
                  <a:pt x="49419" y="26002"/>
                </a:lnTo>
                <a:cubicBezTo>
                  <a:pt x="47184" y="26002"/>
                  <a:pt x="46315" y="26002"/>
                  <a:pt x="44452" y="26126"/>
                </a:cubicBezTo>
                <a:lnTo>
                  <a:pt x="44080" y="25754"/>
                </a:lnTo>
                <a:cubicBezTo>
                  <a:pt x="44080" y="21668"/>
                  <a:pt x="44080" y="3962"/>
                  <a:pt x="44080" y="3962"/>
                </a:cubicBezTo>
                <a:lnTo>
                  <a:pt x="37747" y="25754"/>
                </a:lnTo>
                <a:lnTo>
                  <a:pt x="37375" y="26126"/>
                </a:lnTo>
                <a:lnTo>
                  <a:pt x="35885" y="26126"/>
                </a:lnTo>
                <a:cubicBezTo>
                  <a:pt x="35016" y="26126"/>
                  <a:pt x="34271" y="26126"/>
                  <a:pt x="32532" y="26126"/>
                </a:cubicBezTo>
                <a:lnTo>
                  <a:pt x="32284" y="25754"/>
                </a:lnTo>
                <a:cubicBezTo>
                  <a:pt x="30794" y="20182"/>
                  <a:pt x="28310" y="12010"/>
                  <a:pt x="26448" y="3962"/>
                </a:cubicBezTo>
                <a:cubicBezTo>
                  <a:pt x="26075" y="19687"/>
                  <a:pt x="25951" y="22287"/>
                  <a:pt x="25951" y="25754"/>
                </a:cubicBezTo>
                <a:lnTo>
                  <a:pt x="25703" y="26126"/>
                </a:lnTo>
                <a:cubicBezTo>
                  <a:pt x="23716" y="26126"/>
                  <a:pt x="23220" y="26126"/>
                  <a:pt x="21109" y="26126"/>
                </a:cubicBezTo>
                <a:lnTo>
                  <a:pt x="20860" y="25630"/>
                </a:lnTo>
                <a:cubicBezTo>
                  <a:pt x="21357" y="18573"/>
                  <a:pt x="21605" y="15849"/>
                  <a:pt x="22226" y="371"/>
                </a:cubicBezTo>
                <a:lnTo>
                  <a:pt x="22599" y="0"/>
                </a:lnTo>
                <a:lnTo>
                  <a:pt x="29800" y="0"/>
                </a:lnTo>
                <a:lnTo>
                  <a:pt x="30049" y="248"/>
                </a:lnTo>
                <a:cubicBezTo>
                  <a:pt x="31290" y="4705"/>
                  <a:pt x="33277" y="12258"/>
                  <a:pt x="35388" y="20554"/>
                </a:cubicBezTo>
                <a:close/>
              </a:path>
            </a:pathLst>
          </a:custGeom>
          <a:solidFill>
            <a:srgbClr val="182B53"/>
          </a:solidFill>
          <a:ln w="1236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80475" y="145211"/>
            <a:ext cx="8359676"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1"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pic>
        <p:nvPicPr>
          <p:cNvPr id="10" name="Picture 21">
            <a:extLst>
              <a:ext uri="{FF2B5EF4-FFF2-40B4-BE49-F238E27FC236}">
                <a16:creationId xmlns:a16="http://schemas.microsoft.com/office/drawing/2014/main" id="{E98235C7-155C-3663-A014-0A0D602E8F89}"/>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3073439" y="1016626"/>
            <a:ext cx="1757259" cy="805410"/>
          </a:xfrm>
          <a:prstGeom prst="rect">
            <a:avLst/>
          </a:prstGeom>
        </p:spPr>
      </p:pic>
    </p:spTree>
    <p:extLst>
      <p:ext uri="{BB962C8B-B14F-4D97-AF65-F5344CB8AC3E}">
        <p14:creationId xmlns:p14="http://schemas.microsoft.com/office/powerpoint/2010/main" val="977454430"/>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Divider Slide - Image" preserve="1" userDrawn="1">
  <p:cSld name="Divider Slide - Image">
    <p:spTree>
      <p:nvGrpSpPr>
        <p:cNvPr id="1" name="Shape 145"/>
        <p:cNvGrpSpPr/>
        <p:nvPr/>
      </p:nvGrpSpPr>
      <p:grpSpPr>
        <a:xfrm>
          <a:off x="0" y="0"/>
          <a:ext cx="0" cy="0"/>
          <a:chOff x="0" y="0"/>
          <a:chExt cx="0" cy="0"/>
        </a:xfrm>
      </p:grpSpPr>
      <p:pic>
        <p:nvPicPr>
          <p:cNvPr id="146" name="Google Shape;146;p42" title="sander-weeteling-KABfjuSOx74-unsplash.jpg"/>
          <p:cNvPicPr preferRelativeResize="0"/>
          <p:nvPr/>
        </p:nvPicPr>
        <p:blipFill rotWithShape="1">
          <a:blip r:embed="rId2">
            <a:alphaModFix/>
          </a:blip>
          <a:srcRect/>
          <a:stretch/>
        </p:blipFill>
        <p:spPr>
          <a:xfrm>
            <a:off x="-3" y="0"/>
            <a:ext cx="9144003" cy="5143502"/>
          </a:xfrm>
          <a:prstGeom prst="rect">
            <a:avLst/>
          </a:prstGeom>
          <a:noFill/>
          <a:ln>
            <a:noFill/>
          </a:ln>
        </p:spPr>
      </p:pic>
      <p:sp>
        <p:nvSpPr>
          <p:cNvPr id="147" name="Google Shape;147;p42"/>
          <p:cNvSpPr/>
          <p:nvPr/>
        </p:nvSpPr>
        <p:spPr>
          <a:xfrm>
            <a:off x="-3" y="0"/>
            <a:ext cx="9144000" cy="5143500"/>
          </a:xfrm>
          <a:prstGeom prst="rect">
            <a:avLst/>
          </a:prstGeom>
          <a:solidFill>
            <a:srgbClr val="002855">
              <a:alpha val="8000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sp>
        <p:nvSpPr>
          <p:cNvPr id="148" name="Google Shape;148;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a:solidFill>
                  <a:schemeClr val="accent1"/>
                </a:solidFill>
                <a:latin typeface="Open Sans ExtraBold"/>
                <a:ea typeface="Open Sans ExtraBold"/>
                <a:cs typeface="Open Sans ExtraBold"/>
                <a:sym typeface="Open Sans ExtraBold"/>
              </a:rPr>
              <a:t>‹#›</a:t>
            </a:fld>
            <a:endParaRPr sz="800" b="1" i="0" u="none" strike="noStrike" cap="none">
              <a:solidFill>
                <a:schemeClr val="accent1"/>
              </a:solidFill>
              <a:latin typeface="Open Sans ExtraBold"/>
              <a:ea typeface="Open Sans ExtraBold"/>
              <a:cs typeface="Open Sans ExtraBold"/>
              <a:sym typeface="Open Sans ExtraBold"/>
            </a:endParaRPr>
          </a:p>
        </p:txBody>
      </p:sp>
      <p:pic>
        <p:nvPicPr>
          <p:cNvPr id="150" name="Google Shape;150;p42" title="Blue Divider.png"/>
          <p:cNvPicPr preferRelativeResize="0"/>
          <p:nvPr/>
        </p:nvPicPr>
        <p:blipFill rotWithShape="1">
          <a:blip r:embed="rId3">
            <a:alphaModFix/>
          </a:blip>
          <a:srcRect/>
          <a:stretch/>
        </p:blipFill>
        <p:spPr>
          <a:xfrm>
            <a:off x="-3" y="4639599"/>
            <a:ext cx="9144003" cy="504527"/>
          </a:xfrm>
          <a:prstGeom prst="rect">
            <a:avLst/>
          </a:prstGeom>
          <a:noFill/>
          <a:ln>
            <a:noFill/>
          </a:ln>
        </p:spPr>
      </p:pic>
      <p:sp>
        <p:nvSpPr>
          <p:cNvPr id="151" name="Google Shape;151;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baseline="0">
                <a:solidFill>
                  <a:schemeClr val="bg1"/>
                </a:solidFill>
                <a:latin typeface="Open Sans ExtraBold"/>
                <a:ea typeface="Open Sans ExtraBold"/>
                <a:cs typeface="Open Sans ExtraBold"/>
                <a:sym typeface="Open Sans ExtraBold"/>
              </a:rPr>
              <a:t>‹#›</a:t>
            </a:fld>
            <a:endParaRPr sz="800" b="1" i="0" u="none" strike="noStrike" cap="none" baseline="0" dirty="0">
              <a:solidFill>
                <a:schemeClr val="bg1"/>
              </a:solidFill>
              <a:latin typeface="Open Sans ExtraBold"/>
              <a:ea typeface="Open Sans ExtraBold"/>
              <a:cs typeface="Open Sans ExtraBold"/>
              <a:sym typeface="Open Sans ExtraBold"/>
            </a:endParaRPr>
          </a:p>
        </p:txBody>
      </p:sp>
      <p:pic>
        <p:nvPicPr>
          <p:cNvPr id="154" name="Google Shape;154;p42" title="LogoWhite.png"/>
          <p:cNvPicPr preferRelativeResize="0"/>
          <p:nvPr/>
        </p:nvPicPr>
        <p:blipFill rotWithShape="1">
          <a:blip r:embed="rId4">
            <a:alphaModFix/>
          </a:blip>
          <a:srcRect/>
          <a:stretch/>
        </p:blipFill>
        <p:spPr>
          <a:xfrm>
            <a:off x="8198022" y="4778461"/>
            <a:ext cx="772125" cy="226814"/>
          </a:xfrm>
          <a:prstGeom prst="rect">
            <a:avLst/>
          </a:prstGeom>
          <a:noFill/>
          <a:ln>
            <a:noFill/>
          </a:ln>
        </p:spPr>
      </p:pic>
      <p:sp>
        <p:nvSpPr>
          <p:cNvPr id="2" name="Google Shape;28;p35">
            <a:extLst>
              <a:ext uri="{FF2B5EF4-FFF2-40B4-BE49-F238E27FC236}">
                <a16:creationId xmlns:a16="http://schemas.microsoft.com/office/drawing/2014/main" id="{22BD1232-C764-6C3D-8EB8-1C2847FCA834}"/>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4" name="Google Shape;156;p42">
            <a:extLst>
              <a:ext uri="{FF2B5EF4-FFF2-40B4-BE49-F238E27FC236}">
                <a16:creationId xmlns:a16="http://schemas.microsoft.com/office/drawing/2014/main" id="{D7813F3F-45D9-BA3C-F8DA-D48C58C86FDA}"/>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E661FD78-A4C3-2C76-4C77-52D591417527}"/>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3D8B7492-C6C3-A08F-9200-DB2E0B4D689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3492837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Divider Slide - Image" preserve="1" userDrawn="1">
  <p:cSld name="1_Divider Slide - Image">
    <p:spTree>
      <p:nvGrpSpPr>
        <p:cNvPr id="1" name="Shape 145"/>
        <p:cNvGrpSpPr/>
        <p:nvPr/>
      </p:nvGrpSpPr>
      <p:grpSpPr>
        <a:xfrm>
          <a:off x="0" y="0"/>
          <a:ext cx="0" cy="0"/>
          <a:chOff x="0" y="0"/>
          <a:chExt cx="0" cy="0"/>
        </a:xfrm>
      </p:grpSpPr>
      <p:pic>
        <p:nvPicPr>
          <p:cNvPr id="146" name="Google Shape;146;p42"/>
          <p:cNvPicPr preferRelativeResize="0"/>
          <p:nvPr/>
        </p:nvPicPr>
        <p:blipFill>
          <a:blip r:embed="rId2">
            <a:alphaModFix/>
          </a:blip>
          <a:srcRect l="10000" t="5875" r="40000" b="37875"/>
          <a:stretch>
            <a:fillRect/>
          </a:stretch>
        </p:blipFill>
        <p:spPr>
          <a:xfrm>
            <a:off x="-1" y="0"/>
            <a:ext cx="9144001" cy="5143502"/>
          </a:xfrm>
          <a:prstGeom prst="rect">
            <a:avLst/>
          </a:prstGeom>
          <a:noFill/>
          <a:ln>
            <a:noFill/>
          </a:ln>
        </p:spPr>
      </p:pic>
      <p:sp>
        <p:nvSpPr>
          <p:cNvPr id="147" name="Google Shape;147;p42"/>
          <p:cNvSpPr/>
          <p:nvPr/>
        </p:nvSpPr>
        <p:spPr>
          <a:xfrm>
            <a:off x="-4" y="0"/>
            <a:ext cx="9144000" cy="5143500"/>
          </a:xfrm>
          <a:prstGeom prst="rect">
            <a:avLst/>
          </a:prstGeom>
          <a:solidFill>
            <a:srgbClr val="002855">
              <a:alpha val="8000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sp>
        <p:nvSpPr>
          <p:cNvPr id="148" name="Google Shape;148;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a:solidFill>
                  <a:schemeClr val="accent1"/>
                </a:solidFill>
                <a:latin typeface="Open Sans ExtraBold"/>
                <a:ea typeface="Open Sans ExtraBold"/>
                <a:cs typeface="Open Sans ExtraBold"/>
                <a:sym typeface="Open Sans ExtraBold"/>
              </a:rPr>
              <a:t>‹#›</a:t>
            </a:fld>
            <a:endParaRPr sz="800" b="1" i="0" u="none" strike="noStrike" cap="none">
              <a:solidFill>
                <a:schemeClr val="accent1"/>
              </a:solidFill>
              <a:latin typeface="Open Sans ExtraBold"/>
              <a:ea typeface="Open Sans ExtraBold"/>
              <a:cs typeface="Open Sans ExtraBold"/>
              <a:sym typeface="Open Sans ExtraBold"/>
            </a:endParaRPr>
          </a:p>
        </p:txBody>
      </p:sp>
      <p:pic>
        <p:nvPicPr>
          <p:cNvPr id="150" name="Google Shape;150;p42" title="Blue Divider.png"/>
          <p:cNvPicPr preferRelativeResize="0"/>
          <p:nvPr/>
        </p:nvPicPr>
        <p:blipFill rotWithShape="1">
          <a:blip r:embed="rId3">
            <a:alphaModFix/>
          </a:blip>
          <a:srcRect/>
          <a:stretch/>
        </p:blipFill>
        <p:spPr>
          <a:xfrm>
            <a:off x="-3" y="4639599"/>
            <a:ext cx="9144003" cy="504527"/>
          </a:xfrm>
          <a:prstGeom prst="rect">
            <a:avLst/>
          </a:prstGeom>
          <a:noFill/>
          <a:ln>
            <a:noFill/>
          </a:ln>
        </p:spPr>
      </p:pic>
      <p:sp>
        <p:nvSpPr>
          <p:cNvPr id="151" name="Google Shape;151;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baseline="0">
                <a:solidFill>
                  <a:schemeClr val="bg1"/>
                </a:solidFill>
                <a:latin typeface="Open Sans ExtraBold"/>
                <a:ea typeface="Open Sans ExtraBold"/>
                <a:cs typeface="Open Sans ExtraBold"/>
                <a:sym typeface="Open Sans ExtraBold"/>
              </a:rPr>
              <a:t>‹#›</a:t>
            </a:fld>
            <a:endParaRPr sz="800" b="1" i="0" u="none" strike="noStrike" cap="none" baseline="0" dirty="0">
              <a:solidFill>
                <a:schemeClr val="bg1"/>
              </a:solidFill>
              <a:latin typeface="Open Sans ExtraBold"/>
              <a:ea typeface="Open Sans ExtraBold"/>
              <a:cs typeface="Open Sans ExtraBold"/>
              <a:sym typeface="Open Sans ExtraBold"/>
            </a:endParaRPr>
          </a:p>
        </p:txBody>
      </p:sp>
      <p:pic>
        <p:nvPicPr>
          <p:cNvPr id="154" name="Google Shape;154;p42" title="LogoWhite.png"/>
          <p:cNvPicPr preferRelativeResize="0"/>
          <p:nvPr/>
        </p:nvPicPr>
        <p:blipFill rotWithShape="1">
          <a:blip r:embed="rId4">
            <a:alphaModFix/>
          </a:blip>
          <a:srcRect/>
          <a:stretch/>
        </p:blipFill>
        <p:spPr>
          <a:xfrm>
            <a:off x="8198022" y="4778461"/>
            <a:ext cx="772125" cy="226814"/>
          </a:xfrm>
          <a:prstGeom prst="rect">
            <a:avLst/>
          </a:prstGeom>
          <a:noFill/>
          <a:ln>
            <a:noFill/>
          </a:ln>
        </p:spPr>
      </p:pic>
      <p:sp>
        <p:nvSpPr>
          <p:cNvPr id="2" name="Google Shape;28;p35">
            <a:extLst>
              <a:ext uri="{FF2B5EF4-FFF2-40B4-BE49-F238E27FC236}">
                <a16:creationId xmlns:a16="http://schemas.microsoft.com/office/drawing/2014/main" id="{22BD1232-C764-6C3D-8EB8-1C2847FCA834}"/>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4" name="Google Shape;156;p42">
            <a:extLst>
              <a:ext uri="{FF2B5EF4-FFF2-40B4-BE49-F238E27FC236}">
                <a16:creationId xmlns:a16="http://schemas.microsoft.com/office/drawing/2014/main" id="{D7813F3F-45D9-BA3C-F8DA-D48C58C86FDA}"/>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E661FD78-A4C3-2C76-4C77-52D591417527}"/>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3D8B7492-C6C3-A08F-9200-DB2E0B4D689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14163789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Divider Slide - Gradient" preserve="1" userDrawn="1">
  <p:cSld name="Divider Slide - Gradient">
    <p:spTree>
      <p:nvGrpSpPr>
        <p:cNvPr id="1" name="Shape 157"/>
        <p:cNvGrpSpPr/>
        <p:nvPr/>
      </p:nvGrpSpPr>
      <p:grpSpPr>
        <a:xfrm>
          <a:off x="0" y="0"/>
          <a:ext cx="0" cy="0"/>
          <a:chOff x="0" y="0"/>
          <a:chExt cx="0" cy="0"/>
        </a:xfrm>
      </p:grpSpPr>
      <p:pic>
        <p:nvPicPr>
          <p:cNvPr id="158" name="Google Shape;158;p53" title="IEEE-Blue-Background-Divider.jpg"/>
          <p:cNvPicPr preferRelativeResize="0"/>
          <p:nvPr/>
        </p:nvPicPr>
        <p:blipFill rotWithShape="1">
          <a:blip r:embed="rId2">
            <a:alphaModFix/>
          </a:blip>
          <a:srcRect/>
          <a:stretch/>
        </p:blipFill>
        <p:spPr>
          <a:xfrm>
            <a:off x="0" y="75"/>
            <a:ext cx="9144000" cy="5143500"/>
          </a:xfrm>
          <a:prstGeom prst="rect">
            <a:avLst/>
          </a:prstGeom>
          <a:noFill/>
          <a:ln>
            <a:noFill/>
          </a:ln>
        </p:spPr>
      </p:pic>
      <p:pic>
        <p:nvPicPr>
          <p:cNvPr id="159" name="Google Shape;159;p53" title="Blue Divider.png"/>
          <p:cNvPicPr preferRelativeResize="0"/>
          <p:nvPr/>
        </p:nvPicPr>
        <p:blipFill rotWithShape="1">
          <a:blip r:embed="rId3">
            <a:alphaModFix/>
          </a:blip>
          <a:srcRect/>
          <a:stretch/>
        </p:blipFill>
        <p:spPr>
          <a:xfrm>
            <a:off x="0" y="4639774"/>
            <a:ext cx="9144001" cy="504527"/>
          </a:xfrm>
          <a:prstGeom prst="rect">
            <a:avLst/>
          </a:prstGeom>
          <a:noFill/>
          <a:ln>
            <a:noFill/>
          </a:ln>
        </p:spPr>
      </p:pic>
      <p:sp>
        <p:nvSpPr>
          <p:cNvPr id="160" name="Google Shape;160;p53"/>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a:p>
        </p:txBody>
      </p:sp>
      <p:sp>
        <p:nvSpPr>
          <p:cNvPr id="162" name="Google Shape;162;p53"/>
          <p:cNvSpPr txBox="1">
            <a:spLocks noGrp="1"/>
          </p:cNvSpPr>
          <p:nvPr>
            <p:ph type="sldNum" idx="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bg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fld id="{00000000-1234-1234-1234-123412341234}" type="slidenum">
              <a:rPr lang="en" smtClean="0"/>
              <a:pPr/>
              <a:t>‹#›</a:t>
            </a:fld>
            <a:endParaRPr lang="en"/>
          </a:p>
        </p:txBody>
      </p:sp>
      <p:pic>
        <p:nvPicPr>
          <p:cNvPr id="165" name="Google Shape;165;p53" title="LogoWhite.png"/>
          <p:cNvPicPr preferRelativeResize="0"/>
          <p:nvPr/>
        </p:nvPicPr>
        <p:blipFill rotWithShape="1">
          <a:blip r:embed="rId4">
            <a:alphaModFix/>
          </a:blip>
          <a:srcRect/>
          <a:stretch/>
        </p:blipFill>
        <p:spPr>
          <a:xfrm>
            <a:off x="8198025" y="4778636"/>
            <a:ext cx="772125" cy="226814"/>
          </a:xfrm>
          <a:prstGeom prst="rect">
            <a:avLst/>
          </a:prstGeom>
          <a:noFill/>
          <a:ln>
            <a:noFill/>
          </a:ln>
        </p:spPr>
      </p:pic>
      <p:sp>
        <p:nvSpPr>
          <p:cNvPr id="4" name="Google Shape;28;p35">
            <a:extLst>
              <a:ext uri="{FF2B5EF4-FFF2-40B4-BE49-F238E27FC236}">
                <a16:creationId xmlns:a16="http://schemas.microsoft.com/office/drawing/2014/main" id="{35C56CB8-BB18-718E-2611-74CE5B6FE67C}"/>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2" name="Google Shape;156;p42">
            <a:extLst>
              <a:ext uri="{FF2B5EF4-FFF2-40B4-BE49-F238E27FC236}">
                <a16:creationId xmlns:a16="http://schemas.microsoft.com/office/drawing/2014/main" id="{58400D0D-F7DE-C9FC-9219-B51137BF419D}"/>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BE4DD480-29C7-EDC5-684C-3EDB829982AE}"/>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E3FFDB09-CC81-4F14-AE12-868B835AFAAE}"/>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8171896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Divider Slide - Gradient" preserve="1" userDrawn="1">
  <p:cSld name="1_Divider Slide - Gradient">
    <p:bg>
      <p:bgPr>
        <a:solidFill>
          <a:srgbClr val="002855"/>
        </a:solidFill>
        <a:effectLst/>
      </p:bgPr>
    </p:bg>
    <p:spTree>
      <p:nvGrpSpPr>
        <p:cNvPr id="1" name="Shape 157"/>
        <p:cNvGrpSpPr/>
        <p:nvPr/>
      </p:nvGrpSpPr>
      <p:grpSpPr>
        <a:xfrm>
          <a:off x="0" y="0"/>
          <a:ext cx="0" cy="0"/>
          <a:chOff x="0" y="0"/>
          <a:chExt cx="0" cy="0"/>
        </a:xfrm>
      </p:grpSpPr>
      <p:pic>
        <p:nvPicPr>
          <p:cNvPr id="159" name="Google Shape;159;p53" title="Blue Divider.png"/>
          <p:cNvPicPr preferRelativeResize="0"/>
          <p:nvPr/>
        </p:nvPicPr>
        <p:blipFill rotWithShape="1">
          <a:blip r:embed="rId2">
            <a:alphaModFix/>
          </a:blip>
          <a:srcRect/>
          <a:stretch/>
        </p:blipFill>
        <p:spPr>
          <a:xfrm>
            <a:off x="0" y="4639774"/>
            <a:ext cx="9144001" cy="504527"/>
          </a:xfrm>
          <a:prstGeom prst="rect">
            <a:avLst/>
          </a:prstGeom>
          <a:noFill/>
          <a:ln>
            <a:noFill/>
          </a:ln>
        </p:spPr>
      </p:pic>
      <p:sp>
        <p:nvSpPr>
          <p:cNvPr id="160" name="Google Shape;160;p53"/>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a:p>
        </p:txBody>
      </p:sp>
      <p:sp>
        <p:nvSpPr>
          <p:cNvPr id="162" name="Google Shape;162;p53"/>
          <p:cNvSpPr txBox="1">
            <a:spLocks noGrp="1"/>
          </p:cNvSpPr>
          <p:nvPr>
            <p:ph type="sldNum" idx="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bg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fld id="{00000000-1234-1234-1234-123412341234}" type="slidenum">
              <a:rPr lang="en" smtClean="0"/>
              <a:pPr/>
              <a:t>‹#›</a:t>
            </a:fld>
            <a:endParaRPr lang="en"/>
          </a:p>
        </p:txBody>
      </p:sp>
      <p:pic>
        <p:nvPicPr>
          <p:cNvPr id="165" name="Google Shape;165;p53" title="LogoWhite.png"/>
          <p:cNvPicPr preferRelativeResize="0"/>
          <p:nvPr/>
        </p:nvPicPr>
        <p:blipFill rotWithShape="1">
          <a:blip r:embed="rId3">
            <a:alphaModFix/>
          </a:blip>
          <a:srcRect/>
          <a:stretch/>
        </p:blipFill>
        <p:spPr>
          <a:xfrm>
            <a:off x="8198025" y="4778636"/>
            <a:ext cx="772125" cy="226814"/>
          </a:xfrm>
          <a:prstGeom prst="rect">
            <a:avLst/>
          </a:prstGeom>
          <a:noFill/>
          <a:ln>
            <a:noFill/>
          </a:ln>
        </p:spPr>
      </p:pic>
      <p:sp>
        <p:nvSpPr>
          <p:cNvPr id="4" name="Google Shape;28;p35">
            <a:extLst>
              <a:ext uri="{FF2B5EF4-FFF2-40B4-BE49-F238E27FC236}">
                <a16:creationId xmlns:a16="http://schemas.microsoft.com/office/drawing/2014/main" id="{35C56CB8-BB18-718E-2611-74CE5B6FE67C}"/>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2" name="Google Shape;156;p42">
            <a:extLst>
              <a:ext uri="{FF2B5EF4-FFF2-40B4-BE49-F238E27FC236}">
                <a16:creationId xmlns:a16="http://schemas.microsoft.com/office/drawing/2014/main" id="{46455AB4-CA22-D8C9-696F-4AF1E3A5C323}"/>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662E44B7-5025-4BE0-1DAA-B6523AAC7D68}"/>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00F7E6BE-0F5D-B940-2BED-21CDC749F36E}"/>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23531507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ivider Slide - Small Image Custom" preserve="1" userDrawn="1">
  <p:cSld name="Divider Slide - Small Image Custom">
    <p:spTree>
      <p:nvGrpSpPr>
        <p:cNvPr id="1" name="Shape 189"/>
        <p:cNvGrpSpPr/>
        <p:nvPr/>
      </p:nvGrpSpPr>
      <p:grpSpPr>
        <a:xfrm>
          <a:off x="0" y="0"/>
          <a:ext cx="0" cy="0"/>
          <a:chOff x="0" y="0"/>
          <a:chExt cx="0" cy="0"/>
        </a:xfrm>
      </p:grpSpPr>
      <p:pic>
        <p:nvPicPr>
          <p:cNvPr id="2" name="Google Shape;6;p33" title="Basic Page.png">
            <a:extLst>
              <a:ext uri="{FF2B5EF4-FFF2-40B4-BE49-F238E27FC236}">
                <a16:creationId xmlns:a16="http://schemas.microsoft.com/office/drawing/2014/main" id="{D385F23D-2F46-FDB0-91A9-B6FC3575C11F}"/>
              </a:ext>
            </a:extLst>
          </p:cNvPr>
          <p:cNvPicPr preferRelativeResize="0"/>
          <p:nvPr userDrawn="1"/>
        </p:nvPicPr>
        <p:blipFill rotWithShape="1">
          <a:blip r:embed="rId2">
            <a:alphaModFix/>
          </a:blip>
          <a:srcRect/>
          <a:stretch/>
        </p:blipFill>
        <p:spPr>
          <a:xfrm>
            <a:off x="-10" y="4635123"/>
            <a:ext cx="9144003" cy="504527"/>
          </a:xfrm>
          <a:prstGeom prst="rect">
            <a:avLst/>
          </a:prstGeom>
          <a:noFill/>
          <a:ln>
            <a:noFill/>
          </a:ln>
        </p:spPr>
      </p:pic>
      <p:sp>
        <p:nvSpPr>
          <p:cNvPr id="4" name="Google Shape;28;p35">
            <a:extLst>
              <a:ext uri="{FF2B5EF4-FFF2-40B4-BE49-F238E27FC236}">
                <a16:creationId xmlns:a16="http://schemas.microsoft.com/office/drawing/2014/main" id="{9D2CECE2-92B8-E200-9753-9D6F3ECC6394}"/>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90" name="Google Shape;190;p43"/>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96" name="Google Shape;196;p43" title="LogoBlue.png"/>
          <p:cNvPicPr preferRelativeResize="0"/>
          <p:nvPr/>
        </p:nvPicPr>
        <p:blipFill rotWithShape="1">
          <a:blip r:embed="rId3">
            <a:alphaModFix/>
          </a:blip>
          <a:srcRect/>
          <a:stretch/>
        </p:blipFill>
        <p:spPr>
          <a:xfrm>
            <a:off x="8198025" y="4779575"/>
            <a:ext cx="772125" cy="226825"/>
          </a:xfrm>
          <a:prstGeom prst="rect">
            <a:avLst/>
          </a:prstGeom>
          <a:noFill/>
          <a:ln>
            <a:noFill/>
          </a:ln>
        </p:spPr>
      </p:pic>
      <p:sp>
        <p:nvSpPr>
          <p:cNvPr id="5" name="Text Placeholder 2">
            <a:extLst>
              <a:ext uri="{FF2B5EF4-FFF2-40B4-BE49-F238E27FC236}">
                <a16:creationId xmlns:a16="http://schemas.microsoft.com/office/drawing/2014/main" id="{6DC3F4FE-723F-024F-D5D4-F651014BD4E3}"/>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
        <p:nvSpPr>
          <p:cNvPr id="14" name="Google Shape;156;p42">
            <a:extLst>
              <a:ext uri="{FF2B5EF4-FFF2-40B4-BE49-F238E27FC236}">
                <a16:creationId xmlns:a16="http://schemas.microsoft.com/office/drawing/2014/main" id="{AB1F89D4-479A-2F9F-17D1-581ACEFD176E}"/>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pic>
        <p:nvPicPr>
          <p:cNvPr id="17" name="Picture 21">
            <a:extLst>
              <a:ext uri="{FF2B5EF4-FFF2-40B4-BE49-F238E27FC236}">
                <a16:creationId xmlns:a16="http://schemas.microsoft.com/office/drawing/2014/main" id="{A5FB36FD-5C5F-EDAF-520D-20743358F360}"/>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16942492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Content Placeholder 13">
            <a:extLst>
              <a:ext uri="{FF2B5EF4-FFF2-40B4-BE49-F238E27FC236}">
                <a16:creationId xmlns:a16="http://schemas.microsoft.com/office/drawing/2014/main" id="{60863768-E63A-0337-5731-61A0139EAD48}"/>
              </a:ext>
            </a:extLst>
          </p:cNvPr>
          <p:cNvPicPr>
            <a:picLocks noChangeAspect="1"/>
          </p:cNvPicPr>
          <p:nvPr userDrawn="1"/>
        </p:nvPicPr>
        <p:blipFill>
          <a:blip r:embed="rId2"/>
          <a:srcRect l="1351" r="31081"/>
          <a:stretch>
            <a:fillRect/>
          </a:stretch>
        </p:blipFill>
        <p:spPr>
          <a:xfrm>
            <a:off x="4572000" y="738116"/>
            <a:ext cx="4572000" cy="4132881"/>
          </a:xfrm>
          <a:prstGeom prst="rect">
            <a:avLst/>
          </a:prstGeom>
        </p:spPr>
      </p:pic>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324932551"/>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4" name="Picture 3">
            <a:extLst>
              <a:ext uri="{FF2B5EF4-FFF2-40B4-BE49-F238E27FC236}">
                <a16:creationId xmlns:a16="http://schemas.microsoft.com/office/drawing/2014/main" id="{E4D911DF-E526-68DA-5116-79A53AE79F78}"/>
              </a:ext>
            </a:extLst>
          </p:cNvPr>
          <p:cNvPicPr>
            <a:picLocks noChangeAspect="1"/>
          </p:cNvPicPr>
          <p:nvPr userDrawn="1"/>
        </p:nvPicPr>
        <p:blipFill>
          <a:blip r:embed="rId2"/>
          <a:srcRect l="22500" t="11666" r="36500" b="11666"/>
          <a:stretch>
            <a:fillRect/>
          </a:stretch>
        </p:blipFill>
        <p:spPr>
          <a:xfrm>
            <a:off x="5395088" y="674651"/>
            <a:ext cx="3749039" cy="4206269"/>
          </a:xfrm>
          <a:prstGeom prst="roundRect">
            <a:avLst>
              <a:gd name="adj" fmla="val 0"/>
            </a:avLst>
          </a:prstGeom>
        </p:spPr>
      </p:pic>
      <p:sp>
        <p:nvSpPr>
          <p:cNvPr id="5" name="Rectangle 4">
            <a:extLst>
              <a:ext uri="{FF2B5EF4-FFF2-40B4-BE49-F238E27FC236}">
                <a16:creationId xmlns:a16="http://schemas.microsoft.com/office/drawing/2014/main" id="{C1D89B8E-37C4-1928-996F-C9D2C29A9E40}"/>
              </a:ext>
            </a:extLst>
          </p:cNvPr>
          <p:cNvSpPr/>
          <p:nvPr userDrawn="1"/>
        </p:nvSpPr>
        <p:spPr>
          <a:xfrm>
            <a:off x="5336738" y="674651"/>
            <a:ext cx="2480225" cy="4206269"/>
          </a:xfrm>
          <a:prstGeom prst="rect">
            <a:avLst/>
          </a:prstGeom>
          <a:gradFill>
            <a:gsLst>
              <a:gs pos="44000">
                <a:srgbClr val="FFFFFF">
                  <a:alpha val="87695"/>
                </a:srgbClr>
              </a:gs>
              <a:gs pos="0">
                <a:schemeClr val="bg1"/>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1267672697"/>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4" name="Picture 3">
            <a:extLst>
              <a:ext uri="{FF2B5EF4-FFF2-40B4-BE49-F238E27FC236}">
                <a16:creationId xmlns:a16="http://schemas.microsoft.com/office/drawing/2014/main" id="{E4D911DF-E526-68DA-5116-79A53AE79F78}"/>
              </a:ext>
            </a:extLst>
          </p:cNvPr>
          <p:cNvPicPr>
            <a:picLocks noChangeAspect="1"/>
          </p:cNvPicPr>
          <p:nvPr userDrawn="1"/>
        </p:nvPicPr>
        <p:blipFill>
          <a:blip r:embed="rId2"/>
          <a:srcRect l="18817" r="31046"/>
          <a:stretch>
            <a:fillRect/>
          </a:stretch>
        </p:blipFill>
        <p:spPr>
          <a:xfrm>
            <a:off x="5395088" y="674651"/>
            <a:ext cx="3749039" cy="4206269"/>
          </a:xfrm>
          <a:prstGeom prst="roundRect">
            <a:avLst>
              <a:gd name="adj" fmla="val 0"/>
            </a:avLst>
          </a:prstGeom>
        </p:spPr>
      </p:pic>
      <p:sp>
        <p:nvSpPr>
          <p:cNvPr id="5" name="Rectangle 4">
            <a:extLst>
              <a:ext uri="{FF2B5EF4-FFF2-40B4-BE49-F238E27FC236}">
                <a16:creationId xmlns:a16="http://schemas.microsoft.com/office/drawing/2014/main" id="{C1D89B8E-37C4-1928-996F-C9D2C29A9E40}"/>
              </a:ext>
            </a:extLst>
          </p:cNvPr>
          <p:cNvSpPr/>
          <p:nvPr userDrawn="1"/>
        </p:nvSpPr>
        <p:spPr>
          <a:xfrm>
            <a:off x="5336738" y="674651"/>
            <a:ext cx="2480225" cy="4206269"/>
          </a:xfrm>
          <a:prstGeom prst="rect">
            <a:avLst/>
          </a:prstGeom>
          <a:gradFill>
            <a:gsLst>
              <a:gs pos="44000">
                <a:srgbClr val="FFFFFF">
                  <a:alpha val="87695"/>
                </a:srgbClr>
              </a:gs>
              <a:gs pos="0">
                <a:schemeClr val="bg1"/>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945524814"/>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4" name="Picture 3">
            <a:extLst>
              <a:ext uri="{FF2B5EF4-FFF2-40B4-BE49-F238E27FC236}">
                <a16:creationId xmlns:a16="http://schemas.microsoft.com/office/drawing/2014/main" id="{E4D911DF-E526-68DA-5116-79A53AE79F78}"/>
              </a:ext>
            </a:extLst>
          </p:cNvPr>
          <p:cNvPicPr>
            <a:picLocks noChangeAspect="1"/>
          </p:cNvPicPr>
          <p:nvPr userDrawn="1"/>
        </p:nvPicPr>
        <p:blipFill>
          <a:blip r:embed="rId2"/>
          <a:srcRect l="15892" r="36703"/>
          <a:stretch>
            <a:fillRect/>
          </a:stretch>
        </p:blipFill>
        <p:spPr>
          <a:xfrm>
            <a:off x="5395088" y="674651"/>
            <a:ext cx="3749039" cy="4206269"/>
          </a:xfrm>
          <a:prstGeom prst="roundRect">
            <a:avLst>
              <a:gd name="adj" fmla="val 0"/>
            </a:avLst>
          </a:prstGeom>
        </p:spPr>
      </p:pic>
      <p:sp>
        <p:nvSpPr>
          <p:cNvPr id="5" name="Rectangle 4">
            <a:extLst>
              <a:ext uri="{FF2B5EF4-FFF2-40B4-BE49-F238E27FC236}">
                <a16:creationId xmlns:a16="http://schemas.microsoft.com/office/drawing/2014/main" id="{C1D89B8E-37C4-1928-996F-C9D2C29A9E40}"/>
              </a:ext>
            </a:extLst>
          </p:cNvPr>
          <p:cNvSpPr/>
          <p:nvPr userDrawn="1"/>
        </p:nvSpPr>
        <p:spPr>
          <a:xfrm>
            <a:off x="5336738" y="674651"/>
            <a:ext cx="2480225" cy="4206269"/>
          </a:xfrm>
          <a:prstGeom prst="rect">
            <a:avLst/>
          </a:prstGeom>
          <a:gradFill>
            <a:gsLst>
              <a:gs pos="44000">
                <a:srgbClr val="FFFFFF">
                  <a:alpha val="87695"/>
                </a:srgbClr>
              </a:gs>
              <a:gs pos="0">
                <a:schemeClr val="bg1"/>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1350945865"/>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Content Placeholder 13">
            <a:extLst>
              <a:ext uri="{FF2B5EF4-FFF2-40B4-BE49-F238E27FC236}">
                <a16:creationId xmlns:a16="http://schemas.microsoft.com/office/drawing/2014/main" id="{60863768-E63A-0337-5731-61A0139EAD48}"/>
              </a:ext>
            </a:extLst>
          </p:cNvPr>
          <p:cNvPicPr>
            <a:picLocks noChangeAspect="1"/>
          </p:cNvPicPr>
          <p:nvPr userDrawn="1"/>
        </p:nvPicPr>
        <p:blipFill>
          <a:blip r:embed="rId2"/>
          <a:srcRect l="50485" r="33061"/>
          <a:stretch>
            <a:fillRect/>
          </a:stretch>
        </p:blipFill>
        <p:spPr>
          <a:xfrm>
            <a:off x="7935132" y="738116"/>
            <a:ext cx="1208868" cy="4132881"/>
          </a:xfrm>
          <a:prstGeom prst="rect">
            <a:avLst/>
          </a:prstGeom>
        </p:spPr>
      </p:pic>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995809941"/>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835766726"/>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2" name="Rectangle 1">
            <a:extLst>
              <a:ext uri="{FF2B5EF4-FFF2-40B4-BE49-F238E27FC236}">
                <a16:creationId xmlns:a16="http://schemas.microsoft.com/office/drawing/2014/main" id="{657F9843-A25C-10A7-0FD0-96F488FB1AC2}"/>
              </a:ext>
            </a:extLst>
          </p:cNvPr>
          <p:cNvSpPr/>
          <p:nvPr userDrawn="1"/>
        </p:nvSpPr>
        <p:spPr>
          <a:xfrm>
            <a:off x="1931" y="1220966"/>
            <a:ext cx="4572000" cy="3922534"/>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505835282"/>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2" name="Rectangle 1">
            <a:extLst>
              <a:ext uri="{FF2B5EF4-FFF2-40B4-BE49-F238E27FC236}">
                <a16:creationId xmlns:a16="http://schemas.microsoft.com/office/drawing/2014/main" id="{657F9843-A25C-10A7-0FD0-96F488FB1AC2}"/>
              </a:ext>
            </a:extLst>
          </p:cNvPr>
          <p:cNvSpPr/>
          <p:nvPr userDrawn="1"/>
        </p:nvSpPr>
        <p:spPr>
          <a:xfrm>
            <a:off x="4572000" y="1220966"/>
            <a:ext cx="4572000" cy="3922534"/>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612126685"/>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5" name="Rectangle 4">
            <a:extLst>
              <a:ext uri="{FF2B5EF4-FFF2-40B4-BE49-F238E27FC236}">
                <a16:creationId xmlns:a16="http://schemas.microsoft.com/office/drawing/2014/main" id="{82C70604-669F-B3F5-636D-09AC92359318}"/>
              </a:ext>
            </a:extLst>
          </p:cNvPr>
          <p:cNvSpPr/>
          <p:nvPr userDrawn="1"/>
        </p:nvSpPr>
        <p:spPr>
          <a:xfrm>
            <a:off x="1867" y="2119616"/>
            <a:ext cx="4572127" cy="2878673"/>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314804134"/>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
        <p:nvSpPr>
          <p:cNvPr id="7" name="Rectangle 6">
            <a:extLst>
              <a:ext uri="{FF2B5EF4-FFF2-40B4-BE49-F238E27FC236}">
                <a16:creationId xmlns:a16="http://schemas.microsoft.com/office/drawing/2014/main" id="{382E4357-0B59-A5FC-BAAD-4BBA8618465B}"/>
              </a:ext>
            </a:extLst>
          </p:cNvPr>
          <p:cNvSpPr/>
          <p:nvPr userDrawn="1"/>
        </p:nvSpPr>
        <p:spPr>
          <a:xfrm>
            <a:off x="2153913" y="1220966"/>
            <a:ext cx="6990080" cy="3647917"/>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Tree>
    <p:extLst>
      <p:ext uri="{BB962C8B-B14F-4D97-AF65-F5344CB8AC3E}">
        <p14:creationId xmlns:p14="http://schemas.microsoft.com/office/powerpoint/2010/main" val="3912957887"/>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4" name="Rectangle 3">
            <a:extLst>
              <a:ext uri="{FF2B5EF4-FFF2-40B4-BE49-F238E27FC236}">
                <a16:creationId xmlns:a16="http://schemas.microsoft.com/office/drawing/2014/main" id="{60C6A691-1BAA-34CC-8F91-A2F143CBD61A}"/>
              </a:ext>
            </a:extLst>
          </p:cNvPr>
          <p:cNvSpPr/>
          <p:nvPr userDrawn="1"/>
        </p:nvSpPr>
        <p:spPr>
          <a:xfrm>
            <a:off x="0" y="145211"/>
            <a:ext cx="4572000" cy="4998289"/>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 name="Rectangle 1">
            <a:extLst>
              <a:ext uri="{FF2B5EF4-FFF2-40B4-BE49-F238E27FC236}">
                <a16:creationId xmlns:a16="http://schemas.microsoft.com/office/drawing/2014/main" id="{657F9843-A25C-10A7-0FD0-96F488FB1AC2}"/>
              </a:ext>
            </a:extLst>
          </p:cNvPr>
          <p:cNvSpPr/>
          <p:nvPr userDrawn="1"/>
        </p:nvSpPr>
        <p:spPr>
          <a:xfrm>
            <a:off x="4572000" y="606966"/>
            <a:ext cx="4572000" cy="4536534"/>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4188907528"/>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2" name="Rectangle 1">
            <a:extLst>
              <a:ext uri="{FF2B5EF4-FFF2-40B4-BE49-F238E27FC236}">
                <a16:creationId xmlns:a16="http://schemas.microsoft.com/office/drawing/2014/main" id="{657F9843-A25C-10A7-0FD0-96F488FB1AC2}"/>
              </a:ext>
            </a:extLst>
          </p:cNvPr>
          <p:cNvSpPr/>
          <p:nvPr userDrawn="1"/>
        </p:nvSpPr>
        <p:spPr>
          <a:xfrm>
            <a:off x="4572000" y="314960"/>
            <a:ext cx="4572000" cy="4828540"/>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1177349850"/>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4" name="Rectangle 3">
            <a:extLst>
              <a:ext uri="{FF2B5EF4-FFF2-40B4-BE49-F238E27FC236}">
                <a16:creationId xmlns:a16="http://schemas.microsoft.com/office/drawing/2014/main" id="{A31724CC-3485-8592-3A3F-EA18ABA13A7B}"/>
              </a:ext>
            </a:extLst>
          </p:cNvPr>
          <p:cNvSpPr/>
          <p:nvPr userDrawn="1"/>
        </p:nvSpPr>
        <p:spPr>
          <a:xfrm>
            <a:off x="1931" y="68155"/>
            <a:ext cx="4572000" cy="5086363"/>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292206674"/>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mt="85000"/>
          </a:blip>
          <a:srcRect l="-2288" r="39542"/>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31183696"/>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blip>
          <a:srcRect l="3864" r="33391"/>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354433850"/>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blip>
          <a:srcRect l="-1058" r="38312"/>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810262582"/>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blip>
          <a:srcRect l="6707" r="31098"/>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646801066"/>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41646509"/>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Slide - Large Image - Tech B" preserve="1" userDrawn="1">
  <p:cSld name="Title Slide - Large Image - Tech B">
    <p:spTree>
      <p:nvGrpSpPr>
        <p:cNvPr id="1" name="Shape 131"/>
        <p:cNvGrpSpPr/>
        <p:nvPr/>
      </p:nvGrpSpPr>
      <p:grpSpPr>
        <a:xfrm>
          <a:off x="0" y="0"/>
          <a:ext cx="0" cy="0"/>
          <a:chOff x="0" y="0"/>
          <a:chExt cx="0" cy="0"/>
        </a:xfrm>
      </p:grpSpPr>
      <p:pic>
        <p:nvPicPr>
          <p:cNvPr id="132" name="Google Shape;132;p41"/>
          <p:cNvPicPr preferRelativeResize="0"/>
          <p:nvPr/>
        </p:nvPicPr>
        <p:blipFill>
          <a:blip r:embed="rId2">
            <a:alphaModFix/>
          </a:blip>
          <a:srcRect/>
          <a:stretch/>
        </p:blipFill>
        <p:spPr>
          <a:xfrm>
            <a:off x="-11" y="0"/>
            <a:ext cx="9144004" cy="5143500"/>
          </a:xfrm>
          <a:prstGeom prst="rect">
            <a:avLst/>
          </a:prstGeom>
          <a:noFill/>
          <a:ln>
            <a:noFill/>
          </a:ln>
        </p:spPr>
      </p:pic>
      <p:sp>
        <p:nvSpPr>
          <p:cNvPr id="2" name="Google Shape;21;p35">
            <a:extLst>
              <a:ext uri="{FF2B5EF4-FFF2-40B4-BE49-F238E27FC236}">
                <a16:creationId xmlns:a16="http://schemas.microsoft.com/office/drawing/2014/main" id="{D374FCCF-6146-9D9F-E348-5C84770F210F}"/>
              </a:ext>
            </a:extLst>
          </p:cNvPr>
          <p:cNvSpPr/>
          <p:nvPr userDrawn="1"/>
        </p:nvSpPr>
        <p:spPr>
          <a:xfrm>
            <a:off x="380475" y="382075"/>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3" name="Google Shape;23;p35" title="Logo.png">
            <a:extLst>
              <a:ext uri="{FF2B5EF4-FFF2-40B4-BE49-F238E27FC236}">
                <a16:creationId xmlns:a16="http://schemas.microsoft.com/office/drawing/2014/main" id="{C7119B7F-5B0B-B5B1-15C2-39B51FE42B78}"/>
              </a:ext>
            </a:extLst>
          </p:cNvPr>
          <p:cNvPicPr preferRelativeResize="0"/>
          <p:nvPr userDrawn="1"/>
        </p:nvPicPr>
        <p:blipFill rotWithShape="1">
          <a:blip r:embed="rId3">
            <a:alphaModFix/>
          </a:blip>
          <a:srcRect/>
          <a:stretch/>
        </p:blipFill>
        <p:spPr>
          <a:xfrm>
            <a:off x="647675" y="655375"/>
            <a:ext cx="1107675" cy="622025"/>
          </a:xfrm>
          <a:prstGeom prst="rect">
            <a:avLst/>
          </a:prstGeom>
          <a:noFill/>
          <a:ln>
            <a:noFill/>
          </a:ln>
        </p:spPr>
      </p:pic>
      <p:sp>
        <p:nvSpPr>
          <p:cNvPr id="48" name="Google Shape;29;p35">
            <a:extLst>
              <a:ext uri="{FF2B5EF4-FFF2-40B4-BE49-F238E27FC236}">
                <a16:creationId xmlns:a16="http://schemas.microsoft.com/office/drawing/2014/main" id="{08239526-E87F-C366-6606-B435DC4E7F55}"/>
              </a:ext>
            </a:extLst>
          </p:cNvPr>
          <p:cNvSpPr txBox="1">
            <a:spLocks noGrp="1"/>
          </p:cNvSpPr>
          <p:nvPr>
            <p:ph type="title"/>
          </p:nvPr>
        </p:nvSpPr>
        <p:spPr>
          <a:xfrm>
            <a:off x="548700" y="1693700"/>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49" name="Google Shape;30;p35">
            <a:extLst>
              <a:ext uri="{FF2B5EF4-FFF2-40B4-BE49-F238E27FC236}">
                <a16:creationId xmlns:a16="http://schemas.microsoft.com/office/drawing/2014/main" id="{A624A519-BF39-8071-CC75-D246EFAA01CD}"/>
              </a:ext>
            </a:extLst>
          </p:cNvPr>
          <p:cNvSpPr txBox="1">
            <a:spLocks noGrp="1"/>
          </p:cNvSpPr>
          <p:nvPr>
            <p:ph type="subTitle" idx="1"/>
          </p:nvPr>
        </p:nvSpPr>
        <p:spPr>
          <a:xfrm>
            <a:off x="548700" y="2933625"/>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pic>
        <p:nvPicPr>
          <p:cNvPr id="4" name="Picture 21">
            <a:extLst>
              <a:ext uri="{FF2B5EF4-FFF2-40B4-BE49-F238E27FC236}">
                <a16:creationId xmlns:a16="http://schemas.microsoft.com/office/drawing/2014/main" id="{E213ABCE-7B5A-BA45-AED9-3C18B1BB8444}"/>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3073439" y="563682"/>
            <a:ext cx="1757259" cy="805410"/>
          </a:xfrm>
          <a:prstGeom prst="rect">
            <a:avLst/>
          </a:prstGeom>
        </p:spPr>
      </p:pic>
    </p:spTree>
    <p:extLst>
      <p:ext uri="{BB962C8B-B14F-4D97-AF65-F5344CB8AC3E}">
        <p14:creationId xmlns:p14="http://schemas.microsoft.com/office/powerpoint/2010/main" val="92613787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Slide - Large Image - Tech B" preserve="1" userDrawn="1">
  <p:cSld name="1_Title Slide - Large Image - Tech B">
    <p:spTree>
      <p:nvGrpSpPr>
        <p:cNvPr id="1" name="Shape 131"/>
        <p:cNvGrpSpPr/>
        <p:nvPr/>
      </p:nvGrpSpPr>
      <p:grpSpPr>
        <a:xfrm>
          <a:off x="0" y="0"/>
          <a:ext cx="0" cy="0"/>
          <a:chOff x="0" y="0"/>
          <a:chExt cx="0" cy="0"/>
        </a:xfrm>
      </p:grpSpPr>
      <p:pic>
        <p:nvPicPr>
          <p:cNvPr id="132" name="Google Shape;132;p41"/>
          <p:cNvPicPr preferRelativeResize="0"/>
          <p:nvPr/>
        </p:nvPicPr>
        <p:blipFill>
          <a:blip r:embed="rId2">
            <a:alphaModFix/>
          </a:blip>
          <a:srcRect/>
          <a:stretch/>
        </p:blipFill>
        <p:spPr>
          <a:xfrm>
            <a:off x="-4" y="0"/>
            <a:ext cx="9144004" cy="5143500"/>
          </a:xfrm>
          <a:prstGeom prst="rect">
            <a:avLst/>
          </a:prstGeom>
          <a:noFill/>
          <a:ln>
            <a:noFill/>
          </a:ln>
        </p:spPr>
      </p:pic>
      <p:sp>
        <p:nvSpPr>
          <p:cNvPr id="2" name="Google Shape;21;p35">
            <a:extLst>
              <a:ext uri="{FF2B5EF4-FFF2-40B4-BE49-F238E27FC236}">
                <a16:creationId xmlns:a16="http://schemas.microsoft.com/office/drawing/2014/main" id="{D374FCCF-6146-9D9F-E348-5C84770F210F}"/>
              </a:ext>
            </a:extLst>
          </p:cNvPr>
          <p:cNvSpPr/>
          <p:nvPr userDrawn="1"/>
        </p:nvSpPr>
        <p:spPr>
          <a:xfrm>
            <a:off x="380475" y="382075"/>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3" name="Google Shape;23;p35" title="Logo.png">
            <a:extLst>
              <a:ext uri="{FF2B5EF4-FFF2-40B4-BE49-F238E27FC236}">
                <a16:creationId xmlns:a16="http://schemas.microsoft.com/office/drawing/2014/main" id="{C7119B7F-5B0B-B5B1-15C2-39B51FE42B78}"/>
              </a:ext>
            </a:extLst>
          </p:cNvPr>
          <p:cNvPicPr preferRelativeResize="0"/>
          <p:nvPr userDrawn="1"/>
        </p:nvPicPr>
        <p:blipFill rotWithShape="1">
          <a:blip r:embed="rId3">
            <a:alphaModFix/>
          </a:blip>
          <a:srcRect/>
          <a:stretch/>
        </p:blipFill>
        <p:spPr>
          <a:xfrm>
            <a:off x="647675" y="655375"/>
            <a:ext cx="1107675" cy="622025"/>
          </a:xfrm>
          <a:prstGeom prst="rect">
            <a:avLst/>
          </a:prstGeom>
          <a:noFill/>
          <a:ln>
            <a:noFill/>
          </a:ln>
        </p:spPr>
      </p:pic>
      <p:grpSp>
        <p:nvGrpSpPr>
          <p:cNvPr id="7" name="Group 6">
            <a:extLst>
              <a:ext uri="{FF2B5EF4-FFF2-40B4-BE49-F238E27FC236}">
                <a16:creationId xmlns:a16="http://schemas.microsoft.com/office/drawing/2014/main" id="{84550EA5-9ED5-027E-7CBE-70DF2E5B1569}"/>
              </a:ext>
            </a:extLst>
          </p:cNvPr>
          <p:cNvGrpSpPr/>
          <p:nvPr userDrawn="1"/>
        </p:nvGrpSpPr>
        <p:grpSpPr>
          <a:xfrm>
            <a:off x="3154017" y="659714"/>
            <a:ext cx="1549229" cy="601786"/>
            <a:chOff x="3059529" y="615289"/>
            <a:chExt cx="1740094" cy="675926"/>
          </a:xfrm>
        </p:grpSpPr>
        <p:grpSp>
          <p:nvGrpSpPr>
            <p:cNvPr id="8" name="Picture 21">
              <a:extLst>
                <a:ext uri="{FF2B5EF4-FFF2-40B4-BE49-F238E27FC236}">
                  <a16:creationId xmlns:a16="http://schemas.microsoft.com/office/drawing/2014/main" id="{703F2506-5B46-D5A3-D223-98C770FA8EB8}"/>
                </a:ext>
              </a:extLst>
            </p:cNvPr>
            <p:cNvGrpSpPr/>
            <p:nvPr/>
          </p:nvGrpSpPr>
          <p:grpSpPr>
            <a:xfrm>
              <a:off x="3069835" y="615289"/>
              <a:ext cx="913754" cy="180279"/>
              <a:chOff x="3069835" y="615289"/>
              <a:chExt cx="913754" cy="180279"/>
            </a:xfrm>
            <a:solidFill>
              <a:srgbClr val="00639D"/>
            </a:solidFill>
          </p:grpSpPr>
          <p:sp>
            <p:nvSpPr>
              <p:cNvPr id="34" name="Freeform 33">
                <a:extLst>
                  <a:ext uri="{FF2B5EF4-FFF2-40B4-BE49-F238E27FC236}">
                    <a16:creationId xmlns:a16="http://schemas.microsoft.com/office/drawing/2014/main" id="{EA907D86-B520-EC16-8B25-CFACFA3D20A7}"/>
                  </a:ext>
                </a:extLst>
              </p:cNvPr>
              <p:cNvSpPr/>
              <p:nvPr/>
            </p:nvSpPr>
            <p:spPr>
              <a:xfrm>
                <a:off x="3069835" y="630642"/>
                <a:ext cx="33277" cy="122580"/>
              </a:xfrm>
              <a:custGeom>
                <a:avLst/>
                <a:gdLst>
                  <a:gd name="csX0" fmla="*/ 32408 w 33277"/>
                  <a:gd name="csY0" fmla="*/ 122085 h 122580"/>
                  <a:gd name="csX1" fmla="*/ 18253 w 33277"/>
                  <a:gd name="csY1" fmla="*/ 122085 h 122580"/>
                  <a:gd name="csX2" fmla="*/ 1614 w 33277"/>
                  <a:gd name="csY2" fmla="*/ 122580 h 122580"/>
                  <a:gd name="csX3" fmla="*/ 745 w 33277"/>
                  <a:gd name="csY3" fmla="*/ 121590 h 122580"/>
                  <a:gd name="csX4" fmla="*/ 1614 w 33277"/>
                  <a:gd name="csY4" fmla="*/ 73672 h 122580"/>
                  <a:gd name="csX5" fmla="*/ 1614 w 33277"/>
                  <a:gd name="csY5" fmla="*/ 61662 h 122580"/>
                  <a:gd name="csX6" fmla="*/ 0 w 33277"/>
                  <a:gd name="csY6" fmla="*/ 1486 h 122580"/>
                  <a:gd name="csX7" fmla="*/ 869 w 33277"/>
                  <a:gd name="csY7" fmla="*/ 495 h 122580"/>
                  <a:gd name="csX8" fmla="*/ 12789 w 33277"/>
                  <a:gd name="csY8" fmla="*/ 495 h 122580"/>
                  <a:gd name="csX9" fmla="*/ 32160 w 33277"/>
                  <a:gd name="csY9" fmla="*/ 0 h 122580"/>
                  <a:gd name="csX10" fmla="*/ 32905 w 33277"/>
                  <a:gd name="csY10" fmla="*/ 991 h 122580"/>
                  <a:gd name="csX11" fmla="*/ 32035 w 33277"/>
                  <a:gd name="csY11" fmla="*/ 72186 h 122580"/>
                  <a:gd name="csX12" fmla="*/ 33277 w 33277"/>
                  <a:gd name="csY12" fmla="*/ 121218 h 122580"/>
                  <a:gd name="csX13" fmla="*/ 32408 w 33277"/>
                  <a:gd name="csY13" fmla="*/ 122209 h 1225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77" h="122580">
                    <a:moveTo>
                      <a:pt x="32408" y="122085"/>
                    </a:moveTo>
                    <a:lnTo>
                      <a:pt x="18253" y="122085"/>
                    </a:lnTo>
                    <a:cubicBezTo>
                      <a:pt x="15024" y="122085"/>
                      <a:pt x="1614" y="122580"/>
                      <a:pt x="1614" y="122580"/>
                    </a:cubicBezTo>
                    <a:lnTo>
                      <a:pt x="745" y="121590"/>
                    </a:lnTo>
                    <a:cubicBezTo>
                      <a:pt x="1242" y="105617"/>
                      <a:pt x="1614" y="89645"/>
                      <a:pt x="1614" y="73672"/>
                    </a:cubicBezTo>
                    <a:lnTo>
                      <a:pt x="1614" y="61662"/>
                    </a:lnTo>
                    <a:cubicBezTo>
                      <a:pt x="1614" y="41603"/>
                      <a:pt x="1490" y="21421"/>
                      <a:pt x="0" y="1486"/>
                    </a:cubicBezTo>
                    <a:lnTo>
                      <a:pt x="869" y="495"/>
                    </a:lnTo>
                    <a:lnTo>
                      <a:pt x="12789" y="495"/>
                    </a:lnTo>
                    <a:cubicBezTo>
                      <a:pt x="18501" y="495"/>
                      <a:pt x="28559" y="124"/>
                      <a:pt x="32160" y="0"/>
                    </a:cubicBezTo>
                    <a:lnTo>
                      <a:pt x="32905" y="991"/>
                    </a:lnTo>
                    <a:cubicBezTo>
                      <a:pt x="32408" y="24640"/>
                      <a:pt x="32035" y="48413"/>
                      <a:pt x="32035" y="72186"/>
                    </a:cubicBezTo>
                    <a:cubicBezTo>
                      <a:pt x="32035" y="88530"/>
                      <a:pt x="32408" y="104998"/>
                      <a:pt x="33277" y="121218"/>
                    </a:cubicBezTo>
                    <a:lnTo>
                      <a:pt x="32408" y="122209"/>
                    </a:lnTo>
                    <a:close/>
                  </a:path>
                </a:pathLst>
              </a:custGeom>
              <a:solidFill>
                <a:srgbClr val="00639D"/>
              </a:solidFill>
              <a:ln w="12365" cap="flat">
                <a:noFill/>
                <a:prstDash val="solid"/>
                <a:miter/>
              </a:ln>
            </p:spPr>
            <p:txBody>
              <a:bodyPr/>
              <a:lstStyle/>
              <a:p>
                <a:endParaRPr lang="en-US"/>
              </a:p>
            </p:txBody>
          </p:sp>
          <p:sp>
            <p:nvSpPr>
              <p:cNvPr id="35" name="Freeform 34">
                <a:extLst>
                  <a:ext uri="{FF2B5EF4-FFF2-40B4-BE49-F238E27FC236}">
                    <a16:creationId xmlns:a16="http://schemas.microsoft.com/office/drawing/2014/main" id="{D987AB16-E7D2-3675-A953-EE9651F9AF0C}"/>
                  </a:ext>
                </a:extLst>
              </p:cNvPr>
              <p:cNvSpPr/>
              <p:nvPr/>
            </p:nvSpPr>
            <p:spPr>
              <a:xfrm>
                <a:off x="3127946"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3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3"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36" name="Freeform 35">
                <a:extLst>
                  <a:ext uri="{FF2B5EF4-FFF2-40B4-BE49-F238E27FC236}">
                    <a16:creationId xmlns:a16="http://schemas.microsoft.com/office/drawing/2014/main" id="{C64A6229-82D4-2308-6DEF-D6DE87F2740B}"/>
                  </a:ext>
                </a:extLst>
              </p:cNvPr>
              <p:cNvSpPr/>
              <p:nvPr/>
            </p:nvSpPr>
            <p:spPr>
              <a:xfrm>
                <a:off x="3225170"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37" name="Freeform 36">
                <a:extLst>
                  <a:ext uri="{FF2B5EF4-FFF2-40B4-BE49-F238E27FC236}">
                    <a16:creationId xmlns:a16="http://schemas.microsoft.com/office/drawing/2014/main" id="{E65576C7-A81A-8A26-B1F6-511FA9FDBDA1}"/>
                  </a:ext>
                </a:extLst>
              </p:cNvPr>
              <p:cNvSpPr/>
              <p:nvPr/>
            </p:nvSpPr>
            <p:spPr>
              <a:xfrm>
                <a:off x="3322394"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9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9"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38" name="Freeform 37">
                <a:extLst>
                  <a:ext uri="{FF2B5EF4-FFF2-40B4-BE49-F238E27FC236}">
                    <a16:creationId xmlns:a16="http://schemas.microsoft.com/office/drawing/2014/main" id="{B27BB6C9-C1AF-D14A-AC2D-6984CEED13A1}"/>
                  </a:ext>
                </a:extLst>
              </p:cNvPr>
              <p:cNvSpPr/>
              <p:nvPr/>
            </p:nvSpPr>
            <p:spPr>
              <a:xfrm>
                <a:off x="3450535" y="630147"/>
                <a:ext cx="124789" cy="123323"/>
              </a:xfrm>
              <a:custGeom>
                <a:avLst/>
                <a:gdLst>
                  <a:gd name="csX0" fmla="*/ 101197 w 124789"/>
                  <a:gd name="csY0" fmla="*/ 122580 h 123323"/>
                  <a:gd name="csX1" fmla="*/ 88532 w 124789"/>
                  <a:gd name="csY1" fmla="*/ 122580 h 123323"/>
                  <a:gd name="csX2" fmla="*/ 70403 w 124789"/>
                  <a:gd name="csY2" fmla="*/ 123323 h 123323"/>
                  <a:gd name="csX3" fmla="*/ 69162 w 124789"/>
                  <a:gd name="csY3" fmla="*/ 122333 h 123323"/>
                  <a:gd name="csX4" fmla="*/ 57738 w 124789"/>
                  <a:gd name="csY4" fmla="*/ 84692 h 123323"/>
                  <a:gd name="csX5" fmla="*/ 30918 w 124789"/>
                  <a:gd name="csY5" fmla="*/ 121961 h 123323"/>
                  <a:gd name="csX6" fmla="*/ 29552 w 124789"/>
                  <a:gd name="csY6" fmla="*/ 122828 h 123323"/>
                  <a:gd name="csX7" fmla="*/ 14279 w 124789"/>
                  <a:gd name="csY7" fmla="*/ 122704 h 123323"/>
                  <a:gd name="csX8" fmla="*/ 745 w 124789"/>
                  <a:gd name="csY8" fmla="*/ 123076 h 123323"/>
                  <a:gd name="csX9" fmla="*/ 0 w 124789"/>
                  <a:gd name="csY9" fmla="*/ 121466 h 123323"/>
                  <a:gd name="csX10" fmla="*/ 48798 w 124789"/>
                  <a:gd name="csY10" fmla="*/ 59681 h 123323"/>
                  <a:gd name="csX11" fmla="*/ 27690 w 124789"/>
                  <a:gd name="csY11" fmla="*/ 2600 h 123323"/>
                  <a:gd name="csX12" fmla="*/ 28683 w 124789"/>
                  <a:gd name="csY12" fmla="*/ 1238 h 123323"/>
                  <a:gd name="csX13" fmla="*/ 59601 w 124789"/>
                  <a:gd name="csY13" fmla="*/ 0 h 123323"/>
                  <a:gd name="csX14" fmla="*/ 60594 w 124789"/>
                  <a:gd name="csY14" fmla="*/ 1238 h 123323"/>
                  <a:gd name="csX15" fmla="*/ 70652 w 124789"/>
                  <a:gd name="csY15" fmla="*/ 36898 h 123323"/>
                  <a:gd name="csX16" fmla="*/ 95361 w 124789"/>
                  <a:gd name="csY16" fmla="*/ 1857 h 123323"/>
                  <a:gd name="csX17" fmla="*/ 96727 w 124789"/>
                  <a:gd name="csY17" fmla="*/ 867 h 123323"/>
                  <a:gd name="csX18" fmla="*/ 124044 w 124789"/>
                  <a:gd name="csY18" fmla="*/ 371 h 123323"/>
                  <a:gd name="csX19" fmla="*/ 124789 w 124789"/>
                  <a:gd name="csY19" fmla="*/ 2229 h 123323"/>
                  <a:gd name="csX20" fmla="*/ 78723 w 124789"/>
                  <a:gd name="csY20" fmla="*/ 60547 h 123323"/>
                  <a:gd name="csX21" fmla="*/ 101942 w 124789"/>
                  <a:gd name="csY21" fmla="*/ 121218 h 123323"/>
                  <a:gd name="csX22" fmla="*/ 100949 w 124789"/>
                  <a:gd name="csY22" fmla="*/ 122580 h 123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4789" h="123323">
                    <a:moveTo>
                      <a:pt x="101197" y="122580"/>
                    </a:moveTo>
                    <a:lnTo>
                      <a:pt x="88532" y="122580"/>
                    </a:lnTo>
                    <a:cubicBezTo>
                      <a:pt x="83565" y="122580"/>
                      <a:pt x="73632" y="123076"/>
                      <a:pt x="70403" y="123323"/>
                    </a:cubicBezTo>
                    <a:lnTo>
                      <a:pt x="69162" y="122333"/>
                    </a:lnTo>
                    <a:cubicBezTo>
                      <a:pt x="67672" y="116761"/>
                      <a:pt x="65685" y="110570"/>
                      <a:pt x="57738" y="84692"/>
                    </a:cubicBezTo>
                    <a:cubicBezTo>
                      <a:pt x="37375" y="112056"/>
                      <a:pt x="34270" y="116761"/>
                      <a:pt x="30918" y="121961"/>
                    </a:cubicBezTo>
                    <a:lnTo>
                      <a:pt x="29552" y="122828"/>
                    </a:lnTo>
                    <a:cubicBezTo>
                      <a:pt x="24585" y="122704"/>
                      <a:pt x="19122" y="122704"/>
                      <a:pt x="14279" y="122704"/>
                    </a:cubicBezTo>
                    <a:cubicBezTo>
                      <a:pt x="9809" y="122704"/>
                      <a:pt x="3353" y="123076"/>
                      <a:pt x="745" y="123076"/>
                    </a:cubicBezTo>
                    <a:lnTo>
                      <a:pt x="0" y="121466"/>
                    </a:lnTo>
                    <a:cubicBezTo>
                      <a:pt x="6208" y="113542"/>
                      <a:pt x="12417" y="106113"/>
                      <a:pt x="48798" y="59681"/>
                    </a:cubicBezTo>
                    <a:cubicBezTo>
                      <a:pt x="34767" y="21421"/>
                      <a:pt x="31166" y="11887"/>
                      <a:pt x="27690" y="2600"/>
                    </a:cubicBezTo>
                    <a:lnTo>
                      <a:pt x="28683" y="1238"/>
                    </a:lnTo>
                    <a:cubicBezTo>
                      <a:pt x="38865" y="1114"/>
                      <a:pt x="49295" y="743"/>
                      <a:pt x="59601" y="0"/>
                    </a:cubicBezTo>
                    <a:lnTo>
                      <a:pt x="60594" y="1238"/>
                    </a:lnTo>
                    <a:cubicBezTo>
                      <a:pt x="63822" y="13372"/>
                      <a:pt x="67051" y="25259"/>
                      <a:pt x="70652" y="36898"/>
                    </a:cubicBezTo>
                    <a:cubicBezTo>
                      <a:pt x="78598" y="24764"/>
                      <a:pt x="87663" y="14115"/>
                      <a:pt x="95361" y="1857"/>
                    </a:cubicBezTo>
                    <a:lnTo>
                      <a:pt x="96727" y="867"/>
                    </a:lnTo>
                    <a:cubicBezTo>
                      <a:pt x="105667" y="867"/>
                      <a:pt x="115104" y="867"/>
                      <a:pt x="124044" y="371"/>
                    </a:cubicBezTo>
                    <a:lnTo>
                      <a:pt x="124789" y="2229"/>
                    </a:lnTo>
                    <a:cubicBezTo>
                      <a:pt x="119202" y="8420"/>
                      <a:pt x="114235" y="15477"/>
                      <a:pt x="78723" y="60547"/>
                    </a:cubicBezTo>
                    <a:cubicBezTo>
                      <a:pt x="93995" y="101036"/>
                      <a:pt x="97348" y="111065"/>
                      <a:pt x="101942" y="121218"/>
                    </a:cubicBezTo>
                    <a:lnTo>
                      <a:pt x="100949" y="122580"/>
                    </a:lnTo>
                    <a:close/>
                  </a:path>
                </a:pathLst>
              </a:custGeom>
              <a:solidFill>
                <a:srgbClr val="00639D"/>
              </a:solidFill>
              <a:ln w="12365" cap="flat">
                <a:noFill/>
                <a:prstDash val="solid"/>
                <a:miter/>
              </a:ln>
            </p:spPr>
            <p:txBody>
              <a:bodyPr/>
              <a:lstStyle/>
              <a:p>
                <a:endParaRPr lang="en-US"/>
              </a:p>
            </p:txBody>
          </p:sp>
          <p:sp>
            <p:nvSpPr>
              <p:cNvPr id="39" name="Freeform 38">
                <a:extLst>
                  <a:ext uri="{FF2B5EF4-FFF2-40B4-BE49-F238E27FC236}">
                    <a16:creationId xmlns:a16="http://schemas.microsoft.com/office/drawing/2014/main" id="{608A7DE6-B28B-9B32-6944-54A05A67249B}"/>
                  </a:ext>
                </a:extLst>
              </p:cNvPr>
              <p:cNvSpPr/>
              <p:nvPr/>
            </p:nvSpPr>
            <p:spPr>
              <a:xfrm>
                <a:off x="3553471" y="658873"/>
                <a:ext cx="109888" cy="136695"/>
              </a:xfrm>
              <a:custGeom>
                <a:avLst/>
                <a:gdLst>
                  <a:gd name="csX0" fmla="*/ 30049 w 109888"/>
                  <a:gd name="csY0" fmla="*/ 136448 h 136695"/>
                  <a:gd name="csX1" fmla="*/ 18129 w 109888"/>
                  <a:gd name="csY1" fmla="*/ 136324 h 136695"/>
                  <a:gd name="csX2" fmla="*/ 869 w 109888"/>
                  <a:gd name="csY2" fmla="*/ 136696 h 136695"/>
                  <a:gd name="csX3" fmla="*/ 0 w 109888"/>
                  <a:gd name="csY3" fmla="*/ 135458 h 136695"/>
                  <a:gd name="csX4" fmla="*/ 28186 w 109888"/>
                  <a:gd name="csY4" fmla="*/ 6067 h 136695"/>
                  <a:gd name="csX5" fmla="*/ 29428 w 109888"/>
                  <a:gd name="csY5" fmla="*/ 4829 h 136695"/>
                  <a:gd name="csX6" fmla="*/ 58980 w 109888"/>
                  <a:gd name="csY6" fmla="*/ 0 h 136695"/>
                  <a:gd name="csX7" fmla="*/ 59973 w 109888"/>
                  <a:gd name="csY7" fmla="*/ 1362 h 136695"/>
                  <a:gd name="csX8" fmla="*/ 57862 w 109888"/>
                  <a:gd name="csY8" fmla="*/ 8915 h 136695"/>
                  <a:gd name="csX9" fmla="*/ 81330 w 109888"/>
                  <a:gd name="csY9" fmla="*/ 495 h 136695"/>
                  <a:gd name="csX10" fmla="*/ 109889 w 109888"/>
                  <a:gd name="csY10" fmla="*/ 35041 h 136695"/>
                  <a:gd name="csX11" fmla="*/ 74128 w 109888"/>
                  <a:gd name="csY11" fmla="*/ 89892 h 136695"/>
                  <a:gd name="csX12" fmla="*/ 45073 w 109888"/>
                  <a:gd name="csY12" fmla="*/ 94226 h 136695"/>
                  <a:gd name="csX13" fmla="*/ 39485 w 109888"/>
                  <a:gd name="csY13" fmla="*/ 94226 h 136695"/>
                  <a:gd name="csX14" fmla="*/ 31166 w 109888"/>
                  <a:gd name="csY14" fmla="*/ 135458 h 136695"/>
                  <a:gd name="csX15" fmla="*/ 29925 w 109888"/>
                  <a:gd name="csY15" fmla="*/ 136448 h 136695"/>
                  <a:gd name="csX16" fmla="*/ 43831 w 109888"/>
                  <a:gd name="csY16" fmla="*/ 75034 h 136695"/>
                  <a:gd name="csX17" fmla="*/ 47929 w 109888"/>
                  <a:gd name="csY17" fmla="*/ 75406 h 136695"/>
                  <a:gd name="csX18" fmla="*/ 64319 w 109888"/>
                  <a:gd name="csY18" fmla="*/ 70205 h 136695"/>
                  <a:gd name="csX19" fmla="*/ 80088 w 109888"/>
                  <a:gd name="csY19" fmla="*/ 37269 h 136695"/>
                  <a:gd name="csX20" fmla="*/ 67423 w 109888"/>
                  <a:gd name="csY20" fmla="*/ 21049 h 136695"/>
                  <a:gd name="csX21" fmla="*/ 54758 w 109888"/>
                  <a:gd name="csY21" fmla="*/ 25878 h 136695"/>
                  <a:gd name="csX22" fmla="*/ 43707 w 109888"/>
                  <a:gd name="csY22" fmla="*/ 75034 h 136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9888" h="136695">
                    <a:moveTo>
                      <a:pt x="30049" y="136448"/>
                    </a:moveTo>
                    <a:cubicBezTo>
                      <a:pt x="23840" y="136448"/>
                      <a:pt x="21729" y="136324"/>
                      <a:pt x="18129" y="136324"/>
                    </a:cubicBezTo>
                    <a:cubicBezTo>
                      <a:pt x="14900" y="136324"/>
                      <a:pt x="3104" y="136448"/>
                      <a:pt x="869" y="136696"/>
                    </a:cubicBezTo>
                    <a:lnTo>
                      <a:pt x="0" y="135458"/>
                    </a:lnTo>
                    <a:cubicBezTo>
                      <a:pt x="5712" y="113789"/>
                      <a:pt x="21978" y="50023"/>
                      <a:pt x="28186" y="6067"/>
                    </a:cubicBezTo>
                    <a:lnTo>
                      <a:pt x="29428" y="4829"/>
                    </a:lnTo>
                    <a:cubicBezTo>
                      <a:pt x="39237" y="3467"/>
                      <a:pt x="49171" y="1857"/>
                      <a:pt x="58980" y="0"/>
                    </a:cubicBezTo>
                    <a:lnTo>
                      <a:pt x="59973" y="1362"/>
                    </a:lnTo>
                    <a:lnTo>
                      <a:pt x="57862" y="8915"/>
                    </a:lnTo>
                    <a:cubicBezTo>
                      <a:pt x="61463" y="6686"/>
                      <a:pt x="69658" y="495"/>
                      <a:pt x="81330" y="495"/>
                    </a:cubicBezTo>
                    <a:cubicBezTo>
                      <a:pt x="93002" y="495"/>
                      <a:pt x="109889" y="8667"/>
                      <a:pt x="109889" y="35041"/>
                    </a:cubicBezTo>
                    <a:cubicBezTo>
                      <a:pt x="109889" y="58690"/>
                      <a:pt x="96603" y="81225"/>
                      <a:pt x="74128" y="89892"/>
                    </a:cubicBezTo>
                    <a:cubicBezTo>
                      <a:pt x="63202" y="93978"/>
                      <a:pt x="49171" y="94226"/>
                      <a:pt x="45073" y="94226"/>
                    </a:cubicBezTo>
                    <a:lnTo>
                      <a:pt x="39485" y="94226"/>
                    </a:lnTo>
                    <a:cubicBezTo>
                      <a:pt x="36754" y="107351"/>
                      <a:pt x="34146" y="120971"/>
                      <a:pt x="31166" y="135458"/>
                    </a:cubicBezTo>
                    <a:lnTo>
                      <a:pt x="29925" y="136448"/>
                    </a:lnTo>
                    <a:close/>
                    <a:moveTo>
                      <a:pt x="43831" y="75034"/>
                    </a:moveTo>
                    <a:cubicBezTo>
                      <a:pt x="45694" y="75406"/>
                      <a:pt x="47060" y="75406"/>
                      <a:pt x="47929" y="75406"/>
                    </a:cubicBezTo>
                    <a:cubicBezTo>
                      <a:pt x="50536" y="75406"/>
                      <a:pt x="57738" y="74663"/>
                      <a:pt x="64319" y="70205"/>
                    </a:cubicBezTo>
                    <a:cubicBezTo>
                      <a:pt x="74749" y="63148"/>
                      <a:pt x="80088" y="49527"/>
                      <a:pt x="80088" y="37269"/>
                    </a:cubicBezTo>
                    <a:cubicBezTo>
                      <a:pt x="80088" y="26745"/>
                      <a:pt x="74749" y="21049"/>
                      <a:pt x="67423" y="21049"/>
                    </a:cubicBezTo>
                    <a:cubicBezTo>
                      <a:pt x="62084" y="21049"/>
                      <a:pt x="58980" y="23154"/>
                      <a:pt x="54758" y="25878"/>
                    </a:cubicBezTo>
                    <a:lnTo>
                      <a:pt x="43707" y="75034"/>
                    </a:lnTo>
                    <a:close/>
                  </a:path>
                </a:pathLst>
              </a:custGeom>
              <a:solidFill>
                <a:srgbClr val="00639D"/>
              </a:solidFill>
              <a:ln w="12365" cap="flat">
                <a:noFill/>
                <a:prstDash val="solid"/>
                <a:miter/>
              </a:ln>
            </p:spPr>
            <p:txBody>
              <a:bodyPr/>
              <a:lstStyle/>
              <a:p>
                <a:endParaRPr lang="en-US"/>
              </a:p>
            </p:txBody>
          </p:sp>
          <p:sp>
            <p:nvSpPr>
              <p:cNvPr id="40" name="Freeform 39">
                <a:extLst>
                  <a:ext uri="{FF2B5EF4-FFF2-40B4-BE49-F238E27FC236}">
                    <a16:creationId xmlns:a16="http://schemas.microsoft.com/office/drawing/2014/main" id="{4F9F5E80-D6A4-FD72-208E-5D39B5E316BF}"/>
                  </a:ext>
                </a:extLst>
              </p:cNvPr>
              <p:cNvSpPr/>
              <p:nvPr/>
            </p:nvSpPr>
            <p:spPr>
              <a:xfrm>
                <a:off x="3668202" y="615289"/>
                <a:ext cx="59849" cy="137810"/>
              </a:xfrm>
              <a:custGeom>
                <a:avLst/>
                <a:gdLst>
                  <a:gd name="csX0" fmla="*/ 29428 w 59849"/>
                  <a:gd name="csY0" fmla="*/ 137315 h 137810"/>
                  <a:gd name="csX1" fmla="*/ 745 w 59849"/>
                  <a:gd name="csY1" fmla="*/ 137810 h 137810"/>
                  <a:gd name="csX2" fmla="*/ 0 w 59849"/>
                  <a:gd name="csY2" fmla="*/ 136820 h 137810"/>
                  <a:gd name="csX3" fmla="*/ 27317 w 59849"/>
                  <a:gd name="csY3" fmla="*/ 6191 h 137810"/>
                  <a:gd name="csX4" fmla="*/ 28683 w 59849"/>
                  <a:gd name="csY4" fmla="*/ 4953 h 137810"/>
                  <a:gd name="csX5" fmla="*/ 58980 w 59849"/>
                  <a:gd name="csY5" fmla="*/ 0 h 137810"/>
                  <a:gd name="csX6" fmla="*/ 59849 w 59849"/>
                  <a:gd name="csY6" fmla="*/ 1362 h 137810"/>
                  <a:gd name="csX7" fmla="*/ 30670 w 59849"/>
                  <a:gd name="csY7" fmla="*/ 136448 h 137810"/>
                  <a:gd name="csX8" fmla="*/ 29428 w 59849"/>
                  <a:gd name="csY8" fmla="*/ 137315 h 137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9849" h="137810">
                    <a:moveTo>
                      <a:pt x="29428" y="137315"/>
                    </a:moveTo>
                    <a:cubicBezTo>
                      <a:pt x="19743" y="137315"/>
                      <a:pt x="10182" y="137439"/>
                      <a:pt x="745" y="137810"/>
                    </a:cubicBezTo>
                    <a:lnTo>
                      <a:pt x="0" y="136820"/>
                    </a:lnTo>
                    <a:cubicBezTo>
                      <a:pt x="11424" y="88035"/>
                      <a:pt x="24710" y="33307"/>
                      <a:pt x="27317" y="6191"/>
                    </a:cubicBezTo>
                    <a:lnTo>
                      <a:pt x="28683" y="4953"/>
                    </a:lnTo>
                    <a:cubicBezTo>
                      <a:pt x="38368" y="3467"/>
                      <a:pt x="48922" y="1857"/>
                      <a:pt x="58980" y="0"/>
                    </a:cubicBezTo>
                    <a:lnTo>
                      <a:pt x="59849" y="1362"/>
                    </a:lnTo>
                    <a:cubicBezTo>
                      <a:pt x="49295" y="47051"/>
                      <a:pt x="36009" y="104874"/>
                      <a:pt x="30670" y="136448"/>
                    </a:cubicBezTo>
                    <a:lnTo>
                      <a:pt x="29428" y="137315"/>
                    </a:lnTo>
                    <a:close/>
                  </a:path>
                </a:pathLst>
              </a:custGeom>
              <a:solidFill>
                <a:srgbClr val="00639D"/>
              </a:solidFill>
              <a:ln w="12365" cap="flat">
                <a:noFill/>
                <a:prstDash val="solid"/>
                <a:miter/>
              </a:ln>
            </p:spPr>
            <p:txBody>
              <a:bodyPr/>
              <a:lstStyle/>
              <a:p>
                <a:endParaRPr lang="en-US"/>
              </a:p>
            </p:txBody>
          </p:sp>
          <p:sp>
            <p:nvSpPr>
              <p:cNvPr id="41" name="Freeform 40">
                <a:extLst>
                  <a:ext uri="{FF2B5EF4-FFF2-40B4-BE49-F238E27FC236}">
                    <a16:creationId xmlns:a16="http://schemas.microsoft.com/office/drawing/2014/main" id="{673A8E3A-2610-CB91-C1FB-DED47CF31B7A}"/>
                  </a:ext>
                </a:extLst>
              </p:cNvPr>
              <p:cNvSpPr/>
              <p:nvPr/>
            </p:nvSpPr>
            <p:spPr>
              <a:xfrm>
                <a:off x="3723209" y="659245"/>
                <a:ext cx="94243" cy="95587"/>
              </a:xfrm>
              <a:custGeom>
                <a:avLst/>
                <a:gdLst>
                  <a:gd name="csX0" fmla="*/ 54634 w 94243"/>
                  <a:gd name="csY0" fmla="*/ 0 h 95587"/>
                  <a:gd name="csX1" fmla="*/ 94244 w 94243"/>
                  <a:gd name="csY1" fmla="*/ 37146 h 95587"/>
                  <a:gd name="csX2" fmla="*/ 41348 w 94243"/>
                  <a:gd name="csY2" fmla="*/ 95588 h 95587"/>
                  <a:gd name="csX3" fmla="*/ 0 w 94243"/>
                  <a:gd name="csY3" fmla="*/ 57947 h 95587"/>
                  <a:gd name="csX4" fmla="*/ 54634 w 94243"/>
                  <a:gd name="csY4" fmla="*/ 0 h 95587"/>
                  <a:gd name="csX5" fmla="*/ 41845 w 94243"/>
                  <a:gd name="csY5" fmla="*/ 77263 h 95587"/>
                  <a:gd name="csX6" fmla="*/ 65561 w 94243"/>
                  <a:gd name="csY6" fmla="*/ 33307 h 95587"/>
                  <a:gd name="csX7" fmla="*/ 52647 w 94243"/>
                  <a:gd name="csY7" fmla="*/ 18325 h 95587"/>
                  <a:gd name="csX8" fmla="*/ 28931 w 94243"/>
                  <a:gd name="csY8" fmla="*/ 61909 h 95587"/>
                  <a:gd name="csX9" fmla="*/ 41845 w 94243"/>
                  <a:gd name="csY9" fmla="*/ 77263 h 95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243" h="95587">
                    <a:moveTo>
                      <a:pt x="54634" y="0"/>
                    </a:moveTo>
                    <a:cubicBezTo>
                      <a:pt x="65561" y="0"/>
                      <a:pt x="94244" y="4457"/>
                      <a:pt x="94244" y="37146"/>
                    </a:cubicBezTo>
                    <a:cubicBezTo>
                      <a:pt x="94244" y="71443"/>
                      <a:pt x="74998" y="95588"/>
                      <a:pt x="41348" y="95588"/>
                    </a:cubicBezTo>
                    <a:cubicBezTo>
                      <a:pt x="7698" y="95588"/>
                      <a:pt x="0" y="74044"/>
                      <a:pt x="0" y="57947"/>
                    </a:cubicBezTo>
                    <a:cubicBezTo>
                      <a:pt x="0" y="46556"/>
                      <a:pt x="4718" y="0"/>
                      <a:pt x="54634" y="0"/>
                    </a:cubicBezTo>
                    <a:close/>
                    <a:moveTo>
                      <a:pt x="41845" y="77263"/>
                    </a:moveTo>
                    <a:cubicBezTo>
                      <a:pt x="60222" y="77263"/>
                      <a:pt x="65561" y="45689"/>
                      <a:pt x="65561" y="33307"/>
                    </a:cubicBezTo>
                    <a:cubicBezTo>
                      <a:pt x="65561" y="27488"/>
                      <a:pt x="63822" y="18325"/>
                      <a:pt x="52647" y="18325"/>
                    </a:cubicBezTo>
                    <a:cubicBezTo>
                      <a:pt x="31911" y="18325"/>
                      <a:pt x="28931" y="56585"/>
                      <a:pt x="28931" y="61909"/>
                    </a:cubicBezTo>
                    <a:cubicBezTo>
                      <a:pt x="28931" y="73672"/>
                      <a:pt x="35388" y="77263"/>
                      <a:pt x="41845" y="77263"/>
                    </a:cubicBezTo>
                    <a:close/>
                  </a:path>
                </a:pathLst>
              </a:custGeom>
              <a:solidFill>
                <a:srgbClr val="00639D"/>
              </a:solidFill>
              <a:ln w="12365" cap="flat">
                <a:noFill/>
                <a:prstDash val="solid"/>
                <a:miter/>
              </a:ln>
            </p:spPr>
            <p:txBody>
              <a:bodyPr/>
              <a:lstStyle/>
              <a:p>
                <a:endParaRPr lang="en-US"/>
              </a:p>
            </p:txBody>
          </p:sp>
          <p:sp>
            <p:nvSpPr>
              <p:cNvPr id="42" name="Freeform 41">
                <a:extLst>
                  <a:ext uri="{FF2B5EF4-FFF2-40B4-BE49-F238E27FC236}">
                    <a16:creationId xmlns:a16="http://schemas.microsoft.com/office/drawing/2014/main" id="{9104E116-5474-D82B-844F-1DAEDE28E912}"/>
                  </a:ext>
                </a:extLst>
              </p:cNvPr>
              <p:cNvSpPr/>
              <p:nvPr/>
            </p:nvSpPr>
            <p:spPr>
              <a:xfrm>
                <a:off x="3822419" y="659245"/>
                <a:ext cx="80461" cy="94225"/>
              </a:xfrm>
              <a:custGeom>
                <a:avLst/>
                <a:gdLst>
                  <a:gd name="csX0" fmla="*/ 80461 w 80461"/>
                  <a:gd name="csY0" fmla="*/ 3962 h 94225"/>
                  <a:gd name="csX1" fmla="*/ 68541 w 80461"/>
                  <a:gd name="csY1" fmla="*/ 31574 h 94225"/>
                  <a:gd name="csX2" fmla="*/ 66803 w 80461"/>
                  <a:gd name="csY2" fmla="*/ 31945 h 94225"/>
                  <a:gd name="csX3" fmla="*/ 57987 w 80461"/>
                  <a:gd name="csY3" fmla="*/ 28354 h 94225"/>
                  <a:gd name="csX4" fmla="*/ 39113 w 80461"/>
                  <a:gd name="csY4" fmla="*/ 54109 h 94225"/>
                  <a:gd name="csX5" fmla="*/ 34146 w 80461"/>
                  <a:gd name="csY5" fmla="*/ 77263 h 94225"/>
                  <a:gd name="csX6" fmla="*/ 31042 w 80461"/>
                  <a:gd name="csY6" fmla="*/ 92493 h 94225"/>
                  <a:gd name="csX7" fmla="*/ 29800 w 80461"/>
                  <a:gd name="csY7" fmla="*/ 93483 h 94225"/>
                  <a:gd name="csX8" fmla="*/ 869 w 80461"/>
                  <a:gd name="csY8" fmla="*/ 94226 h 94225"/>
                  <a:gd name="csX9" fmla="*/ 0 w 80461"/>
                  <a:gd name="csY9" fmla="*/ 92988 h 94225"/>
                  <a:gd name="csX10" fmla="*/ 18998 w 80461"/>
                  <a:gd name="csY10" fmla="*/ 5819 h 94225"/>
                  <a:gd name="csX11" fmla="*/ 20239 w 80461"/>
                  <a:gd name="csY11" fmla="*/ 4829 h 94225"/>
                  <a:gd name="csX12" fmla="*/ 50536 w 80461"/>
                  <a:gd name="csY12" fmla="*/ 0 h 94225"/>
                  <a:gd name="csX13" fmla="*/ 51406 w 80461"/>
                  <a:gd name="csY13" fmla="*/ 1238 h 94225"/>
                  <a:gd name="csX14" fmla="*/ 46191 w 80461"/>
                  <a:gd name="csY14" fmla="*/ 20554 h 94225"/>
                  <a:gd name="csX15" fmla="*/ 71397 w 80461"/>
                  <a:gd name="csY15" fmla="*/ 248 h 94225"/>
                  <a:gd name="csX16" fmla="*/ 79716 w 80461"/>
                  <a:gd name="csY16" fmla="*/ 2476 h 94225"/>
                  <a:gd name="csX17" fmla="*/ 80461 w 80461"/>
                  <a:gd name="csY17" fmla="*/ 4210 h 94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0461" h="94225">
                    <a:moveTo>
                      <a:pt x="80461" y="3962"/>
                    </a:moveTo>
                    <a:cubicBezTo>
                      <a:pt x="76364" y="13125"/>
                      <a:pt x="72390" y="22287"/>
                      <a:pt x="68541" y="31574"/>
                    </a:cubicBezTo>
                    <a:lnTo>
                      <a:pt x="66803" y="31945"/>
                    </a:lnTo>
                    <a:cubicBezTo>
                      <a:pt x="65561" y="31078"/>
                      <a:pt x="61836" y="28354"/>
                      <a:pt x="57987" y="28354"/>
                    </a:cubicBezTo>
                    <a:cubicBezTo>
                      <a:pt x="45694" y="28354"/>
                      <a:pt x="42093" y="40736"/>
                      <a:pt x="39113" y="54109"/>
                    </a:cubicBezTo>
                    <a:lnTo>
                      <a:pt x="34146" y="77263"/>
                    </a:lnTo>
                    <a:cubicBezTo>
                      <a:pt x="33153" y="82216"/>
                      <a:pt x="32284" y="87416"/>
                      <a:pt x="31042" y="92493"/>
                    </a:cubicBezTo>
                    <a:lnTo>
                      <a:pt x="29800" y="93483"/>
                    </a:lnTo>
                    <a:cubicBezTo>
                      <a:pt x="20115" y="93483"/>
                      <a:pt x="10430" y="93855"/>
                      <a:pt x="869" y="94226"/>
                    </a:cubicBezTo>
                    <a:lnTo>
                      <a:pt x="0" y="92988"/>
                    </a:lnTo>
                    <a:cubicBezTo>
                      <a:pt x="12417" y="45937"/>
                      <a:pt x="18129" y="15725"/>
                      <a:pt x="18998" y="5819"/>
                    </a:cubicBezTo>
                    <a:lnTo>
                      <a:pt x="20239" y="4829"/>
                    </a:lnTo>
                    <a:cubicBezTo>
                      <a:pt x="30421" y="3467"/>
                      <a:pt x="40355" y="1857"/>
                      <a:pt x="50536" y="0"/>
                    </a:cubicBezTo>
                    <a:lnTo>
                      <a:pt x="51406" y="1238"/>
                    </a:lnTo>
                    <a:cubicBezTo>
                      <a:pt x="49543" y="7553"/>
                      <a:pt x="47805" y="14115"/>
                      <a:pt x="46191" y="20554"/>
                    </a:cubicBezTo>
                    <a:cubicBezTo>
                      <a:pt x="52647" y="6934"/>
                      <a:pt x="62457" y="248"/>
                      <a:pt x="71397" y="248"/>
                    </a:cubicBezTo>
                    <a:cubicBezTo>
                      <a:pt x="75494" y="248"/>
                      <a:pt x="78350" y="1610"/>
                      <a:pt x="79716" y="2476"/>
                    </a:cubicBezTo>
                    <a:lnTo>
                      <a:pt x="80461" y="4210"/>
                    </a:lnTo>
                    <a:close/>
                  </a:path>
                </a:pathLst>
              </a:custGeom>
              <a:solidFill>
                <a:srgbClr val="00639D"/>
              </a:solidFill>
              <a:ln w="12365" cap="flat">
                <a:noFill/>
                <a:prstDash val="solid"/>
                <a:miter/>
              </a:ln>
            </p:spPr>
            <p:txBody>
              <a:bodyPr/>
              <a:lstStyle/>
              <a:p>
                <a:endParaRPr lang="en-US"/>
              </a:p>
            </p:txBody>
          </p:sp>
          <p:sp>
            <p:nvSpPr>
              <p:cNvPr id="43" name="Freeform 42">
                <a:extLst>
                  <a:ext uri="{FF2B5EF4-FFF2-40B4-BE49-F238E27FC236}">
                    <a16:creationId xmlns:a16="http://schemas.microsoft.com/office/drawing/2014/main" id="{FC7A9B5A-BDC9-D880-BF51-5A1CC69DF625}"/>
                  </a:ext>
                </a:extLst>
              </p:cNvPr>
              <p:cNvSpPr/>
              <p:nvPr/>
            </p:nvSpPr>
            <p:spPr>
              <a:xfrm>
                <a:off x="3896548" y="659368"/>
                <a:ext cx="87041" cy="95464"/>
              </a:xfrm>
              <a:custGeom>
                <a:avLst/>
                <a:gdLst>
                  <a:gd name="csX0" fmla="*/ 72763 w 87041"/>
                  <a:gd name="csY0" fmla="*/ 89273 h 95464"/>
                  <a:gd name="csX1" fmla="*/ 42962 w 87041"/>
                  <a:gd name="csY1" fmla="*/ 95464 h 95464"/>
                  <a:gd name="csX2" fmla="*/ 0 w 87041"/>
                  <a:gd name="csY2" fmla="*/ 57576 h 95464"/>
                  <a:gd name="csX3" fmla="*/ 52399 w 87041"/>
                  <a:gd name="csY3" fmla="*/ 0 h 95464"/>
                  <a:gd name="csX4" fmla="*/ 87042 w 87041"/>
                  <a:gd name="csY4" fmla="*/ 31078 h 95464"/>
                  <a:gd name="csX5" fmla="*/ 83938 w 87041"/>
                  <a:gd name="csY5" fmla="*/ 52499 h 95464"/>
                  <a:gd name="csX6" fmla="*/ 82696 w 87041"/>
                  <a:gd name="csY6" fmla="*/ 53490 h 95464"/>
                  <a:gd name="csX7" fmla="*/ 80089 w 87041"/>
                  <a:gd name="csY7" fmla="*/ 53490 h 95464"/>
                  <a:gd name="csX8" fmla="*/ 28062 w 87041"/>
                  <a:gd name="csY8" fmla="*/ 53985 h 95464"/>
                  <a:gd name="csX9" fmla="*/ 27690 w 87041"/>
                  <a:gd name="csY9" fmla="*/ 58814 h 95464"/>
                  <a:gd name="csX10" fmla="*/ 48053 w 87041"/>
                  <a:gd name="csY10" fmla="*/ 75529 h 95464"/>
                  <a:gd name="csX11" fmla="*/ 77854 w 87041"/>
                  <a:gd name="csY11" fmla="*/ 65748 h 95464"/>
                  <a:gd name="csX12" fmla="*/ 79468 w 87041"/>
                  <a:gd name="csY12" fmla="*/ 66738 h 95464"/>
                  <a:gd name="csX13" fmla="*/ 73632 w 87041"/>
                  <a:gd name="csY13" fmla="*/ 88283 h 95464"/>
                  <a:gd name="csX14" fmla="*/ 72763 w 87041"/>
                  <a:gd name="csY14" fmla="*/ 89273 h 95464"/>
                  <a:gd name="csX15" fmla="*/ 61836 w 87041"/>
                  <a:gd name="csY15" fmla="*/ 36279 h 95464"/>
                  <a:gd name="csX16" fmla="*/ 62829 w 87041"/>
                  <a:gd name="csY16" fmla="*/ 28850 h 95464"/>
                  <a:gd name="csX17" fmla="*/ 51281 w 87041"/>
                  <a:gd name="csY17" fmla="*/ 17087 h 95464"/>
                  <a:gd name="csX18" fmla="*/ 30918 w 87041"/>
                  <a:gd name="csY18" fmla="*/ 36526 h 95464"/>
                  <a:gd name="csX19" fmla="*/ 61836 w 87041"/>
                  <a:gd name="csY19" fmla="*/ 36155 h 95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7041" h="95464">
                    <a:moveTo>
                      <a:pt x="72763" y="89273"/>
                    </a:moveTo>
                    <a:cubicBezTo>
                      <a:pt x="66306" y="92369"/>
                      <a:pt x="56993" y="95464"/>
                      <a:pt x="42962" y="95464"/>
                    </a:cubicBezTo>
                    <a:cubicBezTo>
                      <a:pt x="7823" y="95464"/>
                      <a:pt x="0" y="75158"/>
                      <a:pt x="0" y="57576"/>
                    </a:cubicBezTo>
                    <a:cubicBezTo>
                      <a:pt x="0" y="32440"/>
                      <a:pt x="14652" y="0"/>
                      <a:pt x="52399" y="0"/>
                    </a:cubicBezTo>
                    <a:cubicBezTo>
                      <a:pt x="71769" y="0"/>
                      <a:pt x="87042" y="9534"/>
                      <a:pt x="87042" y="31078"/>
                    </a:cubicBezTo>
                    <a:cubicBezTo>
                      <a:pt x="87042" y="40365"/>
                      <a:pt x="84931" y="49651"/>
                      <a:pt x="83938" y="52499"/>
                    </a:cubicBezTo>
                    <a:lnTo>
                      <a:pt x="82696" y="53490"/>
                    </a:lnTo>
                    <a:lnTo>
                      <a:pt x="80089" y="53490"/>
                    </a:lnTo>
                    <a:cubicBezTo>
                      <a:pt x="62084" y="53490"/>
                      <a:pt x="46315" y="53490"/>
                      <a:pt x="28062" y="53985"/>
                    </a:cubicBezTo>
                    <a:cubicBezTo>
                      <a:pt x="27690" y="56461"/>
                      <a:pt x="27690" y="57576"/>
                      <a:pt x="27690" y="58814"/>
                    </a:cubicBezTo>
                    <a:cubicBezTo>
                      <a:pt x="27690" y="71939"/>
                      <a:pt x="37871" y="75529"/>
                      <a:pt x="48053" y="75529"/>
                    </a:cubicBezTo>
                    <a:cubicBezTo>
                      <a:pt x="51654" y="75529"/>
                      <a:pt x="65313" y="75034"/>
                      <a:pt x="77854" y="65748"/>
                    </a:cubicBezTo>
                    <a:lnTo>
                      <a:pt x="79468" y="66738"/>
                    </a:lnTo>
                    <a:cubicBezTo>
                      <a:pt x="77108" y="74663"/>
                      <a:pt x="75494" y="80234"/>
                      <a:pt x="73632" y="88283"/>
                    </a:cubicBezTo>
                    <a:lnTo>
                      <a:pt x="72763" y="89273"/>
                    </a:lnTo>
                    <a:close/>
                    <a:moveTo>
                      <a:pt x="61836" y="36279"/>
                    </a:moveTo>
                    <a:cubicBezTo>
                      <a:pt x="62705" y="32688"/>
                      <a:pt x="62829" y="30212"/>
                      <a:pt x="62829" y="28850"/>
                    </a:cubicBezTo>
                    <a:cubicBezTo>
                      <a:pt x="62829" y="18697"/>
                      <a:pt x="54758" y="17087"/>
                      <a:pt x="51281" y="17087"/>
                    </a:cubicBezTo>
                    <a:cubicBezTo>
                      <a:pt x="43956" y="17087"/>
                      <a:pt x="35512" y="21544"/>
                      <a:pt x="30918" y="36526"/>
                    </a:cubicBezTo>
                    <a:lnTo>
                      <a:pt x="61836" y="36155"/>
                    </a:lnTo>
                    <a:close/>
                  </a:path>
                </a:pathLst>
              </a:custGeom>
              <a:solidFill>
                <a:srgbClr val="00639D"/>
              </a:solidFill>
              <a:ln w="12365" cap="flat">
                <a:noFill/>
                <a:prstDash val="solid"/>
                <a:miter/>
              </a:ln>
            </p:spPr>
            <p:txBody>
              <a:bodyPr/>
              <a:lstStyle/>
              <a:p>
                <a:endParaRPr lang="en-US"/>
              </a:p>
            </p:txBody>
          </p:sp>
        </p:grpSp>
        <p:grpSp>
          <p:nvGrpSpPr>
            <p:cNvPr id="9" name="Picture 21">
              <a:extLst>
                <a:ext uri="{FF2B5EF4-FFF2-40B4-BE49-F238E27FC236}">
                  <a16:creationId xmlns:a16="http://schemas.microsoft.com/office/drawing/2014/main" id="{A4A46278-79D9-B297-9D66-29F623FEE78F}"/>
                </a:ext>
              </a:extLst>
            </p:cNvPr>
            <p:cNvGrpSpPr/>
            <p:nvPr/>
          </p:nvGrpSpPr>
          <p:grpSpPr>
            <a:xfrm>
              <a:off x="4214294" y="1124803"/>
              <a:ext cx="585329" cy="166412"/>
              <a:chOff x="4214294" y="1124803"/>
              <a:chExt cx="585329" cy="166412"/>
            </a:xfrm>
            <a:solidFill>
              <a:srgbClr val="E77725"/>
            </a:solidFill>
          </p:grpSpPr>
          <p:sp>
            <p:nvSpPr>
              <p:cNvPr id="29" name="Freeform 28">
                <a:extLst>
                  <a:ext uri="{FF2B5EF4-FFF2-40B4-BE49-F238E27FC236}">
                    <a16:creationId xmlns:a16="http://schemas.microsoft.com/office/drawing/2014/main" id="{BB5B897A-8347-695B-3750-CAAD9B6E6023}"/>
                  </a:ext>
                </a:extLst>
              </p:cNvPr>
              <p:cNvSpPr/>
              <p:nvPr/>
            </p:nvSpPr>
            <p:spPr>
              <a:xfrm>
                <a:off x="4214294" y="1124803"/>
                <a:ext cx="109392" cy="166412"/>
              </a:xfrm>
              <a:custGeom>
                <a:avLst/>
                <a:gdLst>
                  <a:gd name="csX0" fmla="*/ 0 w 109392"/>
                  <a:gd name="csY0" fmla="*/ 156011 h 166412"/>
                  <a:gd name="csX1" fmla="*/ 1614 w 109392"/>
                  <a:gd name="csY1" fmla="*/ 124190 h 166412"/>
                  <a:gd name="csX2" fmla="*/ 3601 w 109392"/>
                  <a:gd name="csY2" fmla="*/ 123571 h 166412"/>
                  <a:gd name="csX3" fmla="*/ 42838 w 109392"/>
                  <a:gd name="csY3" fmla="*/ 137563 h 166412"/>
                  <a:gd name="csX4" fmla="*/ 69783 w 109392"/>
                  <a:gd name="csY4" fmla="*/ 118866 h 166412"/>
                  <a:gd name="csX5" fmla="*/ 43086 w 109392"/>
                  <a:gd name="csY5" fmla="*/ 95093 h 166412"/>
                  <a:gd name="csX6" fmla="*/ 34643 w 109392"/>
                  <a:gd name="csY6" fmla="*/ 91502 h 166412"/>
                  <a:gd name="csX7" fmla="*/ 621 w 109392"/>
                  <a:gd name="csY7" fmla="*/ 47918 h 166412"/>
                  <a:gd name="csX8" fmla="*/ 57490 w 109392"/>
                  <a:gd name="csY8" fmla="*/ 0 h 166412"/>
                  <a:gd name="csX9" fmla="*/ 100080 w 109392"/>
                  <a:gd name="csY9" fmla="*/ 8420 h 166412"/>
                  <a:gd name="csX10" fmla="*/ 101197 w 109392"/>
                  <a:gd name="csY10" fmla="*/ 9782 h 166412"/>
                  <a:gd name="csX11" fmla="*/ 99210 w 109392"/>
                  <a:gd name="csY11" fmla="*/ 39622 h 166412"/>
                  <a:gd name="csX12" fmla="*/ 97224 w 109392"/>
                  <a:gd name="csY12" fmla="*/ 40489 h 166412"/>
                  <a:gd name="csX13" fmla="*/ 62581 w 109392"/>
                  <a:gd name="csY13" fmla="*/ 27859 h 166412"/>
                  <a:gd name="csX14" fmla="*/ 39982 w 109392"/>
                  <a:gd name="csY14" fmla="*/ 43213 h 166412"/>
                  <a:gd name="csX15" fmla="*/ 64195 w 109392"/>
                  <a:gd name="csY15" fmla="*/ 63767 h 166412"/>
                  <a:gd name="csX16" fmla="*/ 75122 w 109392"/>
                  <a:gd name="csY16" fmla="*/ 68100 h 166412"/>
                  <a:gd name="csX17" fmla="*/ 109392 w 109392"/>
                  <a:gd name="csY17" fmla="*/ 115151 h 166412"/>
                  <a:gd name="csX18" fmla="*/ 47929 w 109392"/>
                  <a:gd name="csY18" fmla="*/ 166412 h 166412"/>
                  <a:gd name="csX19" fmla="*/ 1490 w 109392"/>
                  <a:gd name="csY19" fmla="*/ 158116 h 166412"/>
                  <a:gd name="csX20" fmla="*/ 124 w 109392"/>
                  <a:gd name="csY20" fmla="*/ 156259 h 1664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392" h="166412">
                    <a:moveTo>
                      <a:pt x="0" y="156011"/>
                    </a:moveTo>
                    <a:cubicBezTo>
                      <a:pt x="869" y="144249"/>
                      <a:pt x="1366" y="135953"/>
                      <a:pt x="1614" y="124190"/>
                    </a:cubicBezTo>
                    <a:lnTo>
                      <a:pt x="3601" y="123571"/>
                    </a:lnTo>
                    <a:cubicBezTo>
                      <a:pt x="12168" y="130133"/>
                      <a:pt x="23344" y="137563"/>
                      <a:pt x="42838" y="137563"/>
                    </a:cubicBezTo>
                    <a:cubicBezTo>
                      <a:pt x="59849" y="137563"/>
                      <a:pt x="69783" y="129638"/>
                      <a:pt x="69783" y="118866"/>
                    </a:cubicBezTo>
                    <a:cubicBezTo>
                      <a:pt x="69783" y="108094"/>
                      <a:pt x="59849" y="102398"/>
                      <a:pt x="43086" y="95093"/>
                    </a:cubicBezTo>
                    <a:lnTo>
                      <a:pt x="34643" y="91502"/>
                    </a:lnTo>
                    <a:cubicBezTo>
                      <a:pt x="22226" y="86054"/>
                      <a:pt x="621" y="75406"/>
                      <a:pt x="621" y="47918"/>
                    </a:cubicBezTo>
                    <a:cubicBezTo>
                      <a:pt x="621" y="20430"/>
                      <a:pt x="19246" y="0"/>
                      <a:pt x="57490" y="0"/>
                    </a:cubicBezTo>
                    <a:cubicBezTo>
                      <a:pt x="78598" y="0"/>
                      <a:pt x="90394" y="4086"/>
                      <a:pt x="100080" y="8420"/>
                    </a:cubicBezTo>
                    <a:lnTo>
                      <a:pt x="101197" y="9782"/>
                    </a:lnTo>
                    <a:cubicBezTo>
                      <a:pt x="100328" y="20430"/>
                      <a:pt x="99583" y="28478"/>
                      <a:pt x="99210" y="39622"/>
                    </a:cubicBezTo>
                    <a:lnTo>
                      <a:pt x="97224" y="40489"/>
                    </a:lnTo>
                    <a:cubicBezTo>
                      <a:pt x="82448" y="28974"/>
                      <a:pt x="67796" y="27859"/>
                      <a:pt x="62581" y="27859"/>
                    </a:cubicBezTo>
                    <a:cubicBezTo>
                      <a:pt x="47805" y="27859"/>
                      <a:pt x="39982" y="34917"/>
                      <a:pt x="39982" y="43213"/>
                    </a:cubicBezTo>
                    <a:cubicBezTo>
                      <a:pt x="39982" y="54109"/>
                      <a:pt x="50164" y="58071"/>
                      <a:pt x="64195" y="63767"/>
                    </a:cubicBezTo>
                    <a:lnTo>
                      <a:pt x="75122" y="68100"/>
                    </a:lnTo>
                    <a:cubicBezTo>
                      <a:pt x="95485" y="76272"/>
                      <a:pt x="109392" y="90016"/>
                      <a:pt x="109392" y="115151"/>
                    </a:cubicBezTo>
                    <a:cubicBezTo>
                      <a:pt x="109392" y="146106"/>
                      <a:pt x="86545" y="166412"/>
                      <a:pt x="47929" y="166412"/>
                    </a:cubicBezTo>
                    <a:cubicBezTo>
                      <a:pt x="23716" y="166412"/>
                      <a:pt x="11920" y="161955"/>
                      <a:pt x="1490" y="158116"/>
                    </a:cubicBezTo>
                    <a:lnTo>
                      <a:pt x="124" y="156259"/>
                    </a:lnTo>
                    <a:close/>
                  </a:path>
                </a:pathLst>
              </a:custGeom>
              <a:solidFill>
                <a:srgbClr val="E77725"/>
              </a:solidFill>
              <a:ln w="12365" cap="flat">
                <a:noFill/>
                <a:prstDash val="solid"/>
                <a:miter/>
              </a:ln>
            </p:spPr>
            <p:txBody>
              <a:bodyPr/>
              <a:lstStyle/>
              <a:p>
                <a:endParaRPr lang="en-US"/>
              </a:p>
            </p:txBody>
          </p:sp>
          <p:sp>
            <p:nvSpPr>
              <p:cNvPr id="30" name="Freeform 29">
                <a:extLst>
                  <a:ext uri="{FF2B5EF4-FFF2-40B4-BE49-F238E27FC236}">
                    <a16:creationId xmlns:a16="http://schemas.microsoft.com/office/drawing/2014/main" id="{8EF2AE37-9A6B-1B0F-7A22-670EA2788A80}"/>
                  </a:ext>
                </a:extLst>
              </p:cNvPr>
              <p:cNvSpPr/>
              <p:nvPr/>
            </p:nvSpPr>
            <p:spPr>
              <a:xfrm>
                <a:off x="4343926" y="1127403"/>
                <a:ext cx="131618" cy="163564"/>
              </a:xfrm>
              <a:custGeom>
                <a:avLst/>
                <a:gdLst>
                  <a:gd name="csX0" fmla="*/ 130625 w 131618"/>
                  <a:gd name="csY0" fmla="*/ 96083 h 163564"/>
                  <a:gd name="csX1" fmla="*/ 105046 w 131618"/>
                  <a:gd name="csY1" fmla="*/ 155269 h 163564"/>
                  <a:gd name="csX2" fmla="*/ 67672 w 131618"/>
                  <a:gd name="csY2" fmla="*/ 163564 h 163564"/>
                  <a:gd name="csX3" fmla="*/ 4718 w 131618"/>
                  <a:gd name="csY3" fmla="*/ 127162 h 163564"/>
                  <a:gd name="csX4" fmla="*/ 1118 w 131618"/>
                  <a:gd name="csY4" fmla="*/ 92369 h 163564"/>
                  <a:gd name="csX5" fmla="*/ 0 w 131618"/>
                  <a:gd name="csY5" fmla="*/ 1981 h 163564"/>
                  <a:gd name="csX6" fmla="*/ 1366 w 131618"/>
                  <a:gd name="csY6" fmla="*/ 619 h 163564"/>
                  <a:gd name="csX7" fmla="*/ 10678 w 131618"/>
                  <a:gd name="csY7" fmla="*/ 619 h 163564"/>
                  <a:gd name="csX8" fmla="*/ 41224 w 131618"/>
                  <a:gd name="csY8" fmla="*/ 0 h 163564"/>
                  <a:gd name="csX9" fmla="*/ 42341 w 131618"/>
                  <a:gd name="csY9" fmla="*/ 1362 h 163564"/>
                  <a:gd name="csX10" fmla="*/ 41721 w 131618"/>
                  <a:gd name="csY10" fmla="*/ 51756 h 163564"/>
                  <a:gd name="csX11" fmla="*/ 43583 w 131618"/>
                  <a:gd name="csY11" fmla="*/ 111684 h 163564"/>
                  <a:gd name="csX12" fmla="*/ 71273 w 131618"/>
                  <a:gd name="csY12" fmla="*/ 135210 h 163564"/>
                  <a:gd name="csX13" fmla="*/ 94368 w 131618"/>
                  <a:gd name="csY13" fmla="*/ 120228 h 163564"/>
                  <a:gd name="csX14" fmla="*/ 97348 w 131618"/>
                  <a:gd name="csY14" fmla="*/ 89769 h 163564"/>
                  <a:gd name="csX15" fmla="*/ 95113 w 131618"/>
                  <a:gd name="csY15" fmla="*/ 2105 h 163564"/>
                  <a:gd name="csX16" fmla="*/ 96230 w 131618"/>
                  <a:gd name="csY16" fmla="*/ 743 h 163564"/>
                  <a:gd name="csX17" fmla="*/ 104177 w 131618"/>
                  <a:gd name="csY17" fmla="*/ 743 h 163564"/>
                  <a:gd name="csX18" fmla="*/ 130501 w 131618"/>
                  <a:gd name="csY18" fmla="*/ 124 h 163564"/>
                  <a:gd name="csX19" fmla="*/ 131618 w 131618"/>
                  <a:gd name="csY19" fmla="*/ 1486 h 163564"/>
                  <a:gd name="csX20" fmla="*/ 130998 w 131618"/>
                  <a:gd name="csY20" fmla="*/ 68348 h 163564"/>
                  <a:gd name="csX21" fmla="*/ 130998 w 131618"/>
                  <a:gd name="csY21" fmla="*/ 96207 h 1635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31618" h="163564">
                    <a:moveTo>
                      <a:pt x="130625" y="96083"/>
                    </a:moveTo>
                    <a:cubicBezTo>
                      <a:pt x="130625" y="119609"/>
                      <a:pt x="129011" y="141772"/>
                      <a:pt x="105046" y="155269"/>
                    </a:cubicBezTo>
                    <a:cubicBezTo>
                      <a:pt x="97100" y="159602"/>
                      <a:pt x="85800" y="163564"/>
                      <a:pt x="67672" y="163564"/>
                    </a:cubicBezTo>
                    <a:cubicBezTo>
                      <a:pt x="47060" y="163564"/>
                      <a:pt x="14900" y="157745"/>
                      <a:pt x="4718" y="127162"/>
                    </a:cubicBezTo>
                    <a:cubicBezTo>
                      <a:pt x="1118" y="116142"/>
                      <a:pt x="1118" y="103636"/>
                      <a:pt x="1118" y="92369"/>
                    </a:cubicBezTo>
                    <a:cubicBezTo>
                      <a:pt x="1118" y="76272"/>
                      <a:pt x="248" y="9905"/>
                      <a:pt x="0" y="1981"/>
                    </a:cubicBezTo>
                    <a:lnTo>
                      <a:pt x="1366" y="619"/>
                    </a:lnTo>
                    <a:lnTo>
                      <a:pt x="10678" y="619"/>
                    </a:lnTo>
                    <a:cubicBezTo>
                      <a:pt x="21978" y="619"/>
                      <a:pt x="29925" y="371"/>
                      <a:pt x="41224" y="0"/>
                    </a:cubicBezTo>
                    <a:lnTo>
                      <a:pt x="42341" y="1362"/>
                    </a:lnTo>
                    <a:cubicBezTo>
                      <a:pt x="42341" y="16468"/>
                      <a:pt x="41721" y="33183"/>
                      <a:pt x="41721" y="51756"/>
                    </a:cubicBezTo>
                    <a:cubicBezTo>
                      <a:pt x="41721" y="60547"/>
                      <a:pt x="41969" y="102646"/>
                      <a:pt x="43583" y="111684"/>
                    </a:cubicBezTo>
                    <a:cubicBezTo>
                      <a:pt x="45570" y="122952"/>
                      <a:pt x="52027" y="135210"/>
                      <a:pt x="71273" y="135210"/>
                    </a:cubicBezTo>
                    <a:cubicBezTo>
                      <a:pt x="73508" y="135210"/>
                      <a:pt x="88284" y="135210"/>
                      <a:pt x="94368" y="120228"/>
                    </a:cubicBezTo>
                    <a:cubicBezTo>
                      <a:pt x="97348" y="113170"/>
                      <a:pt x="97348" y="96702"/>
                      <a:pt x="97348" y="89769"/>
                    </a:cubicBezTo>
                    <a:cubicBezTo>
                      <a:pt x="97348" y="59433"/>
                      <a:pt x="95982" y="32812"/>
                      <a:pt x="95113" y="2105"/>
                    </a:cubicBezTo>
                    <a:lnTo>
                      <a:pt x="96230" y="743"/>
                    </a:lnTo>
                    <a:lnTo>
                      <a:pt x="104177" y="743"/>
                    </a:lnTo>
                    <a:cubicBezTo>
                      <a:pt x="113862" y="743"/>
                      <a:pt x="120692" y="495"/>
                      <a:pt x="130501" y="124"/>
                    </a:cubicBezTo>
                    <a:lnTo>
                      <a:pt x="131618" y="1486"/>
                    </a:lnTo>
                    <a:cubicBezTo>
                      <a:pt x="130998" y="26126"/>
                      <a:pt x="130998" y="43460"/>
                      <a:pt x="130998" y="68348"/>
                    </a:cubicBezTo>
                    <a:lnTo>
                      <a:pt x="130998" y="96207"/>
                    </a:lnTo>
                    <a:close/>
                  </a:path>
                </a:pathLst>
              </a:custGeom>
              <a:solidFill>
                <a:srgbClr val="E77725"/>
              </a:solidFill>
              <a:ln w="12365" cap="flat">
                <a:noFill/>
                <a:prstDash val="solid"/>
                <a:miter/>
              </a:ln>
            </p:spPr>
            <p:txBody>
              <a:bodyPr/>
              <a:lstStyle/>
              <a:p>
                <a:endParaRPr lang="en-US"/>
              </a:p>
            </p:txBody>
          </p:sp>
          <p:sp>
            <p:nvSpPr>
              <p:cNvPr id="31" name="Freeform 30">
                <a:extLst>
                  <a:ext uri="{FF2B5EF4-FFF2-40B4-BE49-F238E27FC236}">
                    <a16:creationId xmlns:a16="http://schemas.microsoft.com/office/drawing/2014/main" id="{20FAB1FB-7FA8-08DF-5E1F-41EC4A5B7AEC}"/>
                  </a:ext>
                </a:extLst>
              </p:cNvPr>
              <p:cNvSpPr/>
              <p:nvPr/>
            </p:nvSpPr>
            <p:spPr>
              <a:xfrm>
                <a:off x="4505593" y="1127403"/>
                <a:ext cx="43458" cy="160840"/>
              </a:xfrm>
              <a:custGeom>
                <a:avLst/>
                <a:gdLst>
                  <a:gd name="csX0" fmla="*/ 42341 w 43458"/>
                  <a:gd name="csY0" fmla="*/ 160221 h 160840"/>
                  <a:gd name="csX1" fmla="*/ 23716 w 43458"/>
                  <a:gd name="csY1" fmla="*/ 160221 h 160840"/>
                  <a:gd name="csX2" fmla="*/ 1987 w 43458"/>
                  <a:gd name="csY2" fmla="*/ 160840 h 160840"/>
                  <a:gd name="csX3" fmla="*/ 869 w 43458"/>
                  <a:gd name="csY3" fmla="*/ 159478 h 160840"/>
                  <a:gd name="csX4" fmla="*/ 1987 w 43458"/>
                  <a:gd name="csY4" fmla="*/ 96702 h 160840"/>
                  <a:gd name="csX5" fmla="*/ 1987 w 43458"/>
                  <a:gd name="csY5" fmla="*/ 80854 h 160840"/>
                  <a:gd name="csX6" fmla="*/ 0 w 43458"/>
                  <a:gd name="csY6" fmla="*/ 1981 h 160840"/>
                  <a:gd name="csX7" fmla="*/ 1117 w 43458"/>
                  <a:gd name="csY7" fmla="*/ 619 h 160840"/>
                  <a:gd name="csX8" fmla="*/ 16763 w 43458"/>
                  <a:gd name="csY8" fmla="*/ 619 h 160840"/>
                  <a:gd name="csX9" fmla="*/ 42093 w 43458"/>
                  <a:gd name="csY9" fmla="*/ 0 h 160840"/>
                  <a:gd name="csX10" fmla="*/ 42962 w 43458"/>
                  <a:gd name="csY10" fmla="*/ 1362 h 160840"/>
                  <a:gd name="csX11" fmla="*/ 41845 w 43458"/>
                  <a:gd name="csY11" fmla="*/ 94721 h 160840"/>
                  <a:gd name="csX12" fmla="*/ 43459 w 43458"/>
                  <a:gd name="csY12" fmla="*/ 158859 h 160840"/>
                  <a:gd name="csX13" fmla="*/ 42341 w 43458"/>
                  <a:gd name="csY13" fmla="*/ 160221 h 1608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3458" h="160840">
                    <a:moveTo>
                      <a:pt x="42341" y="160221"/>
                    </a:moveTo>
                    <a:lnTo>
                      <a:pt x="23716" y="160221"/>
                    </a:lnTo>
                    <a:cubicBezTo>
                      <a:pt x="19370" y="160221"/>
                      <a:pt x="1987" y="160840"/>
                      <a:pt x="1987" y="160840"/>
                    </a:cubicBezTo>
                    <a:lnTo>
                      <a:pt x="869" y="159478"/>
                    </a:lnTo>
                    <a:cubicBezTo>
                      <a:pt x="1490" y="138429"/>
                      <a:pt x="1987" y="117628"/>
                      <a:pt x="1987" y="96702"/>
                    </a:cubicBezTo>
                    <a:lnTo>
                      <a:pt x="1987" y="80854"/>
                    </a:lnTo>
                    <a:cubicBezTo>
                      <a:pt x="1987" y="54604"/>
                      <a:pt x="1738" y="28231"/>
                      <a:pt x="0" y="1981"/>
                    </a:cubicBezTo>
                    <a:lnTo>
                      <a:pt x="1117" y="619"/>
                    </a:lnTo>
                    <a:lnTo>
                      <a:pt x="16763" y="619"/>
                    </a:lnTo>
                    <a:cubicBezTo>
                      <a:pt x="24213" y="619"/>
                      <a:pt x="37375" y="124"/>
                      <a:pt x="42093" y="0"/>
                    </a:cubicBezTo>
                    <a:lnTo>
                      <a:pt x="42962" y="1362"/>
                    </a:lnTo>
                    <a:cubicBezTo>
                      <a:pt x="42341" y="32317"/>
                      <a:pt x="41845" y="63519"/>
                      <a:pt x="41845" y="94721"/>
                    </a:cubicBezTo>
                    <a:cubicBezTo>
                      <a:pt x="41845" y="116142"/>
                      <a:pt x="42341" y="137686"/>
                      <a:pt x="43459" y="158859"/>
                    </a:cubicBezTo>
                    <a:lnTo>
                      <a:pt x="42341" y="160221"/>
                    </a:lnTo>
                    <a:close/>
                  </a:path>
                </a:pathLst>
              </a:custGeom>
              <a:solidFill>
                <a:srgbClr val="E77725"/>
              </a:solidFill>
              <a:ln w="12365" cap="flat">
                <a:noFill/>
                <a:prstDash val="solid"/>
                <a:miter/>
              </a:ln>
            </p:spPr>
            <p:txBody>
              <a:bodyPr/>
              <a:lstStyle/>
              <a:p>
                <a:endParaRPr lang="en-US"/>
              </a:p>
            </p:txBody>
          </p:sp>
          <p:sp>
            <p:nvSpPr>
              <p:cNvPr id="32" name="Freeform 31">
                <a:extLst>
                  <a:ext uri="{FF2B5EF4-FFF2-40B4-BE49-F238E27FC236}">
                    <a16:creationId xmlns:a16="http://schemas.microsoft.com/office/drawing/2014/main" id="{A278B42C-E429-6BCA-9068-1ACBE46025F2}"/>
                  </a:ext>
                </a:extLst>
              </p:cNvPr>
              <p:cNvSpPr/>
              <p:nvPr/>
            </p:nvSpPr>
            <p:spPr>
              <a:xfrm>
                <a:off x="4563828" y="1127527"/>
                <a:ext cx="116345" cy="160716"/>
              </a:xfrm>
              <a:custGeom>
                <a:avLst/>
                <a:gdLst>
                  <a:gd name="csX0" fmla="*/ 77978 w 116345"/>
                  <a:gd name="csY0" fmla="*/ 160098 h 160716"/>
                  <a:gd name="csX1" fmla="*/ 70279 w 116345"/>
                  <a:gd name="csY1" fmla="*/ 160098 h 160716"/>
                  <a:gd name="csX2" fmla="*/ 37623 w 116345"/>
                  <a:gd name="csY2" fmla="*/ 160717 h 160716"/>
                  <a:gd name="csX3" fmla="*/ 36506 w 116345"/>
                  <a:gd name="csY3" fmla="*/ 159355 h 160716"/>
                  <a:gd name="csX4" fmla="*/ 38120 w 116345"/>
                  <a:gd name="csY4" fmla="*/ 56957 h 160716"/>
                  <a:gd name="csX5" fmla="*/ 37871 w 116345"/>
                  <a:gd name="csY5" fmla="*/ 29840 h 160716"/>
                  <a:gd name="csX6" fmla="*/ 1117 w 116345"/>
                  <a:gd name="csY6" fmla="*/ 30707 h 160716"/>
                  <a:gd name="csX7" fmla="*/ 0 w 116345"/>
                  <a:gd name="csY7" fmla="*/ 29593 h 160716"/>
                  <a:gd name="csX8" fmla="*/ 1614 w 116345"/>
                  <a:gd name="csY8" fmla="*/ 1857 h 160716"/>
                  <a:gd name="csX9" fmla="*/ 2980 w 116345"/>
                  <a:gd name="csY9" fmla="*/ 248 h 160716"/>
                  <a:gd name="csX10" fmla="*/ 77109 w 116345"/>
                  <a:gd name="csY10" fmla="*/ 248 h 160716"/>
                  <a:gd name="csX11" fmla="*/ 115228 w 116345"/>
                  <a:gd name="csY11" fmla="*/ 0 h 160716"/>
                  <a:gd name="csX12" fmla="*/ 116346 w 116345"/>
                  <a:gd name="csY12" fmla="*/ 1114 h 160716"/>
                  <a:gd name="csX13" fmla="*/ 114732 w 116345"/>
                  <a:gd name="csY13" fmla="*/ 29097 h 160716"/>
                  <a:gd name="csX14" fmla="*/ 113366 w 116345"/>
                  <a:gd name="csY14" fmla="*/ 30459 h 160716"/>
                  <a:gd name="csX15" fmla="*/ 78226 w 116345"/>
                  <a:gd name="csY15" fmla="*/ 29593 h 160716"/>
                  <a:gd name="csX16" fmla="*/ 77605 w 116345"/>
                  <a:gd name="csY16" fmla="*/ 63519 h 160716"/>
                  <a:gd name="csX17" fmla="*/ 79219 w 116345"/>
                  <a:gd name="csY17" fmla="*/ 158612 h 160716"/>
                  <a:gd name="csX18" fmla="*/ 78102 w 116345"/>
                  <a:gd name="csY18" fmla="*/ 159974 h 160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16345" h="160716">
                    <a:moveTo>
                      <a:pt x="77978" y="160098"/>
                    </a:moveTo>
                    <a:lnTo>
                      <a:pt x="70279" y="160098"/>
                    </a:lnTo>
                    <a:cubicBezTo>
                      <a:pt x="58235" y="160098"/>
                      <a:pt x="49667" y="160345"/>
                      <a:pt x="37623" y="160717"/>
                    </a:cubicBezTo>
                    <a:lnTo>
                      <a:pt x="36506" y="159355"/>
                    </a:lnTo>
                    <a:cubicBezTo>
                      <a:pt x="37623" y="121590"/>
                      <a:pt x="38120" y="94969"/>
                      <a:pt x="38120" y="56957"/>
                    </a:cubicBezTo>
                    <a:cubicBezTo>
                      <a:pt x="38120" y="47051"/>
                      <a:pt x="37871" y="35288"/>
                      <a:pt x="37871" y="29840"/>
                    </a:cubicBezTo>
                    <a:cubicBezTo>
                      <a:pt x="26572" y="29840"/>
                      <a:pt x="14776" y="30459"/>
                      <a:pt x="1117" y="30707"/>
                    </a:cubicBezTo>
                    <a:lnTo>
                      <a:pt x="0" y="29593"/>
                    </a:lnTo>
                    <a:cubicBezTo>
                      <a:pt x="497" y="19192"/>
                      <a:pt x="1117" y="11267"/>
                      <a:pt x="1614" y="1857"/>
                    </a:cubicBezTo>
                    <a:lnTo>
                      <a:pt x="2980" y="248"/>
                    </a:lnTo>
                    <a:lnTo>
                      <a:pt x="77109" y="248"/>
                    </a:lnTo>
                    <a:cubicBezTo>
                      <a:pt x="91139" y="248"/>
                      <a:pt x="101073" y="248"/>
                      <a:pt x="115228" y="0"/>
                    </a:cubicBezTo>
                    <a:lnTo>
                      <a:pt x="116346" y="1114"/>
                    </a:lnTo>
                    <a:cubicBezTo>
                      <a:pt x="115477" y="11267"/>
                      <a:pt x="115228" y="18697"/>
                      <a:pt x="114732" y="29097"/>
                    </a:cubicBezTo>
                    <a:lnTo>
                      <a:pt x="113366" y="30459"/>
                    </a:lnTo>
                    <a:cubicBezTo>
                      <a:pt x="100452" y="29840"/>
                      <a:pt x="91139" y="29593"/>
                      <a:pt x="78226" y="29593"/>
                    </a:cubicBezTo>
                    <a:cubicBezTo>
                      <a:pt x="77729" y="41975"/>
                      <a:pt x="77605" y="50889"/>
                      <a:pt x="77605" y="63519"/>
                    </a:cubicBezTo>
                    <a:cubicBezTo>
                      <a:pt x="77605" y="74786"/>
                      <a:pt x="78474" y="150316"/>
                      <a:pt x="79219" y="158612"/>
                    </a:cubicBezTo>
                    <a:lnTo>
                      <a:pt x="78102" y="159974"/>
                    </a:lnTo>
                    <a:close/>
                  </a:path>
                </a:pathLst>
              </a:custGeom>
              <a:solidFill>
                <a:srgbClr val="E77725"/>
              </a:solidFill>
              <a:ln w="12365" cap="flat">
                <a:noFill/>
                <a:prstDash val="solid"/>
                <a:miter/>
              </a:ln>
            </p:spPr>
            <p:txBody>
              <a:bodyPr/>
              <a:lstStyle/>
              <a:p>
                <a:endParaRPr lang="en-US"/>
              </a:p>
            </p:txBody>
          </p:sp>
          <p:sp>
            <p:nvSpPr>
              <p:cNvPr id="33" name="Freeform 32">
                <a:extLst>
                  <a:ext uri="{FF2B5EF4-FFF2-40B4-BE49-F238E27FC236}">
                    <a16:creationId xmlns:a16="http://schemas.microsoft.com/office/drawing/2014/main" id="{6FDD36AE-CF12-2595-0B05-FEE9D82B8B2D}"/>
                  </a:ext>
                </a:extLst>
              </p:cNvPr>
              <p:cNvSpPr/>
              <p:nvPr/>
            </p:nvSpPr>
            <p:spPr>
              <a:xfrm>
                <a:off x="4694825" y="1127527"/>
                <a:ext cx="104798" cy="160592"/>
              </a:xfrm>
              <a:custGeom>
                <a:avLst/>
                <a:gdLst>
                  <a:gd name="csX0" fmla="*/ 104798 w 104798"/>
                  <a:gd name="csY0" fmla="*/ 131124 h 160592"/>
                  <a:gd name="csX1" fmla="*/ 103184 w 104798"/>
                  <a:gd name="csY1" fmla="*/ 158736 h 160592"/>
                  <a:gd name="csX2" fmla="*/ 101321 w 104798"/>
                  <a:gd name="csY2" fmla="*/ 160098 h 160592"/>
                  <a:gd name="csX3" fmla="*/ 1614 w 104798"/>
                  <a:gd name="csY3" fmla="*/ 160593 h 160592"/>
                  <a:gd name="csX4" fmla="*/ 497 w 104798"/>
                  <a:gd name="csY4" fmla="*/ 158983 h 160592"/>
                  <a:gd name="csX5" fmla="*/ 1614 w 104798"/>
                  <a:gd name="csY5" fmla="*/ 96331 h 160592"/>
                  <a:gd name="csX6" fmla="*/ 1614 w 104798"/>
                  <a:gd name="csY6" fmla="*/ 49527 h 160592"/>
                  <a:gd name="csX7" fmla="*/ 0 w 104798"/>
                  <a:gd name="csY7" fmla="*/ 1857 h 160592"/>
                  <a:gd name="csX8" fmla="*/ 1366 w 104798"/>
                  <a:gd name="csY8" fmla="*/ 495 h 160592"/>
                  <a:gd name="csX9" fmla="*/ 100825 w 104798"/>
                  <a:gd name="csY9" fmla="*/ 0 h 160592"/>
                  <a:gd name="csX10" fmla="*/ 101942 w 104798"/>
                  <a:gd name="csY10" fmla="*/ 1362 h 160592"/>
                  <a:gd name="csX11" fmla="*/ 100328 w 104798"/>
                  <a:gd name="csY11" fmla="*/ 27612 h 160592"/>
                  <a:gd name="csX12" fmla="*/ 98962 w 104798"/>
                  <a:gd name="csY12" fmla="*/ 28974 h 160592"/>
                  <a:gd name="csX13" fmla="*/ 40976 w 104798"/>
                  <a:gd name="csY13" fmla="*/ 28354 h 160592"/>
                  <a:gd name="csX14" fmla="*/ 40727 w 104798"/>
                  <a:gd name="csY14" fmla="*/ 45070 h 160592"/>
                  <a:gd name="csX15" fmla="*/ 40976 w 104798"/>
                  <a:gd name="csY15" fmla="*/ 64262 h 160592"/>
                  <a:gd name="csX16" fmla="*/ 95610 w 104798"/>
                  <a:gd name="csY16" fmla="*/ 63395 h 160592"/>
                  <a:gd name="csX17" fmla="*/ 96975 w 104798"/>
                  <a:gd name="csY17" fmla="*/ 65005 h 160592"/>
                  <a:gd name="csX18" fmla="*/ 95361 w 104798"/>
                  <a:gd name="csY18" fmla="*/ 90511 h 160592"/>
                  <a:gd name="csX19" fmla="*/ 93995 w 104798"/>
                  <a:gd name="csY19" fmla="*/ 91873 h 160592"/>
                  <a:gd name="csX20" fmla="*/ 40976 w 104798"/>
                  <a:gd name="csY20" fmla="*/ 91626 h 160592"/>
                  <a:gd name="csX21" fmla="*/ 41472 w 104798"/>
                  <a:gd name="csY21" fmla="*/ 131124 h 160592"/>
                  <a:gd name="csX22" fmla="*/ 103556 w 104798"/>
                  <a:gd name="csY22" fmla="*/ 129514 h 160592"/>
                  <a:gd name="csX23" fmla="*/ 104674 w 104798"/>
                  <a:gd name="csY23" fmla="*/ 131124 h 160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04798" h="160592">
                    <a:moveTo>
                      <a:pt x="104798" y="131124"/>
                    </a:moveTo>
                    <a:cubicBezTo>
                      <a:pt x="104177" y="140410"/>
                      <a:pt x="103681" y="150068"/>
                      <a:pt x="103184" y="158736"/>
                    </a:cubicBezTo>
                    <a:lnTo>
                      <a:pt x="101321" y="160098"/>
                    </a:lnTo>
                    <a:cubicBezTo>
                      <a:pt x="68293" y="160098"/>
                      <a:pt x="34891" y="160345"/>
                      <a:pt x="1614" y="160593"/>
                    </a:cubicBezTo>
                    <a:lnTo>
                      <a:pt x="497" y="158983"/>
                    </a:lnTo>
                    <a:cubicBezTo>
                      <a:pt x="1366" y="138182"/>
                      <a:pt x="1614" y="117380"/>
                      <a:pt x="1614" y="96331"/>
                    </a:cubicBezTo>
                    <a:lnTo>
                      <a:pt x="1614" y="49527"/>
                    </a:lnTo>
                    <a:cubicBezTo>
                      <a:pt x="1614" y="33431"/>
                      <a:pt x="1366" y="17706"/>
                      <a:pt x="0" y="1857"/>
                    </a:cubicBezTo>
                    <a:lnTo>
                      <a:pt x="1366" y="495"/>
                    </a:lnTo>
                    <a:cubicBezTo>
                      <a:pt x="26075" y="495"/>
                      <a:pt x="85924" y="0"/>
                      <a:pt x="100825" y="0"/>
                    </a:cubicBezTo>
                    <a:lnTo>
                      <a:pt x="101942" y="1362"/>
                    </a:lnTo>
                    <a:cubicBezTo>
                      <a:pt x="101321" y="10648"/>
                      <a:pt x="100576" y="18820"/>
                      <a:pt x="100328" y="27612"/>
                    </a:cubicBezTo>
                    <a:lnTo>
                      <a:pt x="98962" y="28974"/>
                    </a:lnTo>
                    <a:cubicBezTo>
                      <a:pt x="79468" y="28478"/>
                      <a:pt x="60222" y="28354"/>
                      <a:pt x="40976" y="28354"/>
                    </a:cubicBezTo>
                    <a:cubicBezTo>
                      <a:pt x="40976" y="32688"/>
                      <a:pt x="40727" y="38755"/>
                      <a:pt x="40727" y="45070"/>
                    </a:cubicBezTo>
                    <a:cubicBezTo>
                      <a:pt x="40727" y="52251"/>
                      <a:pt x="40727" y="59557"/>
                      <a:pt x="40976" y="64262"/>
                    </a:cubicBezTo>
                    <a:cubicBezTo>
                      <a:pt x="59352" y="64262"/>
                      <a:pt x="77481" y="64014"/>
                      <a:pt x="95610" y="63395"/>
                    </a:cubicBezTo>
                    <a:lnTo>
                      <a:pt x="96975" y="65005"/>
                    </a:lnTo>
                    <a:cubicBezTo>
                      <a:pt x="96355" y="73548"/>
                      <a:pt x="95858" y="81968"/>
                      <a:pt x="95361" y="90511"/>
                    </a:cubicBezTo>
                    <a:lnTo>
                      <a:pt x="93995" y="91873"/>
                    </a:lnTo>
                    <a:cubicBezTo>
                      <a:pt x="60718" y="91626"/>
                      <a:pt x="40976" y="91626"/>
                      <a:pt x="40976" y="91626"/>
                    </a:cubicBezTo>
                    <a:cubicBezTo>
                      <a:pt x="40976" y="104998"/>
                      <a:pt x="41224" y="117999"/>
                      <a:pt x="41472" y="131124"/>
                    </a:cubicBezTo>
                    <a:cubicBezTo>
                      <a:pt x="62333" y="131124"/>
                      <a:pt x="82944" y="130629"/>
                      <a:pt x="103556" y="129514"/>
                    </a:cubicBezTo>
                    <a:lnTo>
                      <a:pt x="104674" y="131124"/>
                    </a:lnTo>
                    <a:close/>
                  </a:path>
                </a:pathLst>
              </a:custGeom>
              <a:solidFill>
                <a:srgbClr val="E77725"/>
              </a:solidFill>
              <a:ln w="12365" cap="flat">
                <a:noFill/>
                <a:prstDash val="solid"/>
                <a:miter/>
              </a:ln>
            </p:spPr>
            <p:txBody>
              <a:bodyPr/>
              <a:lstStyle/>
              <a:p>
                <a:endParaRPr lang="en-US"/>
              </a:p>
            </p:txBody>
          </p:sp>
        </p:grpSp>
        <p:grpSp>
          <p:nvGrpSpPr>
            <p:cNvPr id="10" name="Picture 21">
              <a:extLst>
                <a:ext uri="{FF2B5EF4-FFF2-40B4-BE49-F238E27FC236}">
                  <a16:creationId xmlns:a16="http://schemas.microsoft.com/office/drawing/2014/main" id="{18C2AE97-186E-9197-65D5-539117A247B5}"/>
                </a:ext>
              </a:extLst>
            </p:cNvPr>
            <p:cNvGrpSpPr/>
            <p:nvPr/>
          </p:nvGrpSpPr>
          <p:grpSpPr>
            <a:xfrm>
              <a:off x="3059529" y="805846"/>
              <a:ext cx="1730408" cy="268810"/>
              <a:chOff x="3059529" y="805846"/>
              <a:chExt cx="1730408" cy="268810"/>
            </a:xfrm>
            <a:solidFill>
              <a:schemeClr val="bg1"/>
            </a:solidFill>
          </p:grpSpPr>
          <p:sp>
            <p:nvSpPr>
              <p:cNvPr id="18" name="Freeform 17">
                <a:extLst>
                  <a:ext uri="{FF2B5EF4-FFF2-40B4-BE49-F238E27FC236}">
                    <a16:creationId xmlns:a16="http://schemas.microsoft.com/office/drawing/2014/main" id="{C02B3FDF-EB1E-B421-C7B6-32CD889C6691}"/>
                  </a:ext>
                </a:extLst>
              </p:cNvPr>
              <p:cNvSpPr/>
              <p:nvPr/>
            </p:nvSpPr>
            <p:spPr>
              <a:xfrm>
                <a:off x="3059529" y="834943"/>
                <a:ext cx="201276" cy="236369"/>
              </a:xfrm>
              <a:custGeom>
                <a:avLst/>
                <a:gdLst>
                  <a:gd name="csX0" fmla="*/ 199414 w 201276"/>
                  <a:gd name="csY0" fmla="*/ 235751 h 236369"/>
                  <a:gd name="csX1" fmla="*/ 163778 w 201276"/>
                  <a:gd name="csY1" fmla="*/ 236370 h 236369"/>
                  <a:gd name="csX2" fmla="*/ 161791 w 201276"/>
                  <a:gd name="csY2" fmla="*/ 234389 h 236369"/>
                  <a:gd name="csX3" fmla="*/ 159184 w 201276"/>
                  <a:gd name="csY3" fmla="*/ 192909 h 236369"/>
                  <a:gd name="csX4" fmla="*/ 156825 w 201276"/>
                  <a:gd name="csY4" fmla="*/ 164060 h 236369"/>
                  <a:gd name="csX5" fmla="*/ 123920 w 201276"/>
                  <a:gd name="csY5" fmla="*/ 163688 h 236369"/>
                  <a:gd name="csX6" fmla="*/ 105916 w 201276"/>
                  <a:gd name="csY6" fmla="*/ 163688 h 236369"/>
                  <a:gd name="csX7" fmla="*/ 74004 w 201276"/>
                  <a:gd name="csY7" fmla="*/ 164060 h 236369"/>
                  <a:gd name="csX8" fmla="*/ 60967 w 201276"/>
                  <a:gd name="csY8" fmla="*/ 188947 h 236369"/>
                  <a:gd name="csX9" fmla="*/ 39982 w 201276"/>
                  <a:gd name="csY9" fmla="*/ 230426 h 236369"/>
                  <a:gd name="csX10" fmla="*/ 38616 w 201276"/>
                  <a:gd name="csY10" fmla="*/ 233398 h 236369"/>
                  <a:gd name="csX11" fmla="*/ 36009 w 201276"/>
                  <a:gd name="csY11" fmla="*/ 235379 h 236369"/>
                  <a:gd name="csX12" fmla="*/ 1366 w 201276"/>
                  <a:gd name="csY12" fmla="*/ 235751 h 236369"/>
                  <a:gd name="csX13" fmla="*/ 0 w 201276"/>
                  <a:gd name="csY13" fmla="*/ 232779 h 236369"/>
                  <a:gd name="csX14" fmla="*/ 127148 w 201276"/>
                  <a:gd name="csY14" fmla="*/ 2353 h 236369"/>
                  <a:gd name="csX15" fmla="*/ 129756 w 201276"/>
                  <a:gd name="csY15" fmla="*/ 991 h 236369"/>
                  <a:gd name="csX16" fmla="*/ 176319 w 201276"/>
                  <a:gd name="csY16" fmla="*/ 0 h 236369"/>
                  <a:gd name="csX17" fmla="*/ 178306 w 201276"/>
                  <a:gd name="csY17" fmla="*/ 1610 h 236369"/>
                  <a:gd name="csX18" fmla="*/ 201277 w 201276"/>
                  <a:gd name="csY18" fmla="*/ 233646 h 236369"/>
                  <a:gd name="csX19" fmla="*/ 199290 w 201276"/>
                  <a:gd name="csY19" fmla="*/ 235627 h 236369"/>
                  <a:gd name="csX20" fmla="*/ 147139 w 201276"/>
                  <a:gd name="csY20" fmla="*/ 23897 h 236369"/>
                  <a:gd name="csX21" fmla="*/ 87539 w 201276"/>
                  <a:gd name="csY21" fmla="*/ 136820 h 236369"/>
                  <a:gd name="csX22" fmla="*/ 110137 w 201276"/>
                  <a:gd name="csY22" fmla="*/ 137439 h 236369"/>
                  <a:gd name="csX23" fmla="*/ 132736 w 201276"/>
                  <a:gd name="csY23" fmla="*/ 137439 h 236369"/>
                  <a:gd name="csX24" fmla="*/ 155707 w 201276"/>
                  <a:gd name="csY24" fmla="*/ 136820 h 236369"/>
                  <a:gd name="csX25" fmla="*/ 147015 w 201276"/>
                  <a:gd name="csY25" fmla="*/ 23897 h 236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01276" h="236369">
                    <a:moveTo>
                      <a:pt x="199414" y="235751"/>
                    </a:moveTo>
                    <a:cubicBezTo>
                      <a:pt x="186128" y="235751"/>
                      <a:pt x="176816" y="236122"/>
                      <a:pt x="163778" y="236370"/>
                    </a:cubicBezTo>
                    <a:lnTo>
                      <a:pt x="161791" y="234389"/>
                    </a:lnTo>
                    <a:cubicBezTo>
                      <a:pt x="160798" y="219159"/>
                      <a:pt x="160425" y="208139"/>
                      <a:pt x="159184" y="192909"/>
                    </a:cubicBezTo>
                    <a:lnTo>
                      <a:pt x="156825" y="164060"/>
                    </a:lnTo>
                    <a:cubicBezTo>
                      <a:pt x="148505" y="163688"/>
                      <a:pt x="132239" y="163688"/>
                      <a:pt x="123920" y="163688"/>
                    </a:cubicBezTo>
                    <a:lnTo>
                      <a:pt x="105916" y="163688"/>
                    </a:lnTo>
                    <a:cubicBezTo>
                      <a:pt x="96975" y="163688"/>
                      <a:pt x="88284" y="163688"/>
                      <a:pt x="74004" y="164060"/>
                    </a:cubicBezTo>
                    <a:lnTo>
                      <a:pt x="60967" y="188947"/>
                    </a:lnTo>
                    <a:cubicBezTo>
                      <a:pt x="53020" y="204177"/>
                      <a:pt x="47681" y="215197"/>
                      <a:pt x="39982" y="230426"/>
                    </a:cubicBezTo>
                    <a:lnTo>
                      <a:pt x="38616" y="233398"/>
                    </a:lnTo>
                    <a:lnTo>
                      <a:pt x="36009" y="235379"/>
                    </a:lnTo>
                    <a:cubicBezTo>
                      <a:pt x="23344" y="235379"/>
                      <a:pt x="14404" y="235379"/>
                      <a:pt x="1366" y="235751"/>
                    </a:cubicBezTo>
                    <a:lnTo>
                      <a:pt x="0" y="232779"/>
                    </a:lnTo>
                    <a:cubicBezTo>
                      <a:pt x="5960" y="221512"/>
                      <a:pt x="95858" y="62776"/>
                      <a:pt x="127148" y="2353"/>
                    </a:cubicBezTo>
                    <a:lnTo>
                      <a:pt x="129756" y="991"/>
                    </a:lnTo>
                    <a:cubicBezTo>
                      <a:pt x="147015" y="619"/>
                      <a:pt x="163654" y="0"/>
                      <a:pt x="176319" y="0"/>
                    </a:cubicBezTo>
                    <a:lnTo>
                      <a:pt x="178306" y="1610"/>
                    </a:lnTo>
                    <a:cubicBezTo>
                      <a:pt x="179671" y="29469"/>
                      <a:pt x="191964" y="155269"/>
                      <a:pt x="201277" y="233646"/>
                    </a:cubicBezTo>
                    <a:lnTo>
                      <a:pt x="199290" y="235627"/>
                    </a:lnTo>
                    <a:close/>
                    <a:moveTo>
                      <a:pt x="147139" y="23897"/>
                    </a:moveTo>
                    <a:lnTo>
                      <a:pt x="87539" y="136820"/>
                    </a:lnTo>
                    <a:cubicBezTo>
                      <a:pt x="95858" y="137439"/>
                      <a:pt x="102811" y="137439"/>
                      <a:pt x="110137" y="137439"/>
                    </a:cubicBezTo>
                    <a:lnTo>
                      <a:pt x="132736" y="137439"/>
                    </a:lnTo>
                    <a:cubicBezTo>
                      <a:pt x="141428" y="137439"/>
                      <a:pt x="147388" y="137439"/>
                      <a:pt x="155707" y="136820"/>
                    </a:cubicBezTo>
                    <a:lnTo>
                      <a:pt x="147015" y="23897"/>
                    </a:lnTo>
                    <a:close/>
                  </a:path>
                </a:pathLst>
              </a:custGeom>
              <a:grpFill/>
              <a:ln w="12365" cap="flat">
                <a:noFill/>
                <a:prstDash val="solid"/>
                <a:miter/>
              </a:ln>
            </p:spPr>
            <p:txBody>
              <a:bodyPr/>
              <a:lstStyle/>
              <a:p>
                <a:endParaRPr lang="en-US"/>
              </a:p>
            </p:txBody>
          </p:sp>
          <p:sp>
            <p:nvSpPr>
              <p:cNvPr id="20" name="Freeform 19">
                <a:extLst>
                  <a:ext uri="{FF2B5EF4-FFF2-40B4-BE49-F238E27FC236}">
                    <a16:creationId xmlns:a16="http://schemas.microsoft.com/office/drawing/2014/main" id="{EA65858B-0AD6-8B95-01D6-4C48C5F993CC}"/>
                  </a:ext>
                </a:extLst>
              </p:cNvPr>
              <p:cNvSpPr/>
              <p:nvPr/>
            </p:nvSpPr>
            <p:spPr>
              <a:xfrm>
                <a:off x="3286509" y="835315"/>
                <a:ext cx="92008" cy="235626"/>
              </a:xfrm>
              <a:custGeom>
                <a:avLst/>
                <a:gdLst>
                  <a:gd name="csX0" fmla="*/ 37623 w 92008"/>
                  <a:gd name="csY0" fmla="*/ 235008 h 235626"/>
                  <a:gd name="csX1" fmla="*/ 28931 w 92008"/>
                  <a:gd name="csY1" fmla="*/ 235008 h 235626"/>
                  <a:gd name="csX2" fmla="*/ 1614 w 92008"/>
                  <a:gd name="csY2" fmla="*/ 235627 h 235626"/>
                  <a:gd name="csX3" fmla="*/ 0 w 92008"/>
                  <a:gd name="csY3" fmla="*/ 233274 h 235626"/>
                  <a:gd name="csX4" fmla="*/ 51654 w 92008"/>
                  <a:gd name="csY4" fmla="*/ 2600 h 235626"/>
                  <a:gd name="csX5" fmla="*/ 53641 w 92008"/>
                  <a:gd name="csY5" fmla="*/ 619 h 235626"/>
                  <a:gd name="csX6" fmla="*/ 63326 w 92008"/>
                  <a:gd name="csY6" fmla="*/ 619 h 235626"/>
                  <a:gd name="csX7" fmla="*/ 90643 w 92008"/>
                  <a:gd name="csY7" fmla="*/ 0 h 235626"/>
                  <a:gd name="csX8" fmla="*/ 92009 w 92008"/>
                  <a:gd name="csY8" fmla="*/ 1981 h 235626"/>
                  <a:gd name="csX9" fmla="*/ 40355 w 92008"/>
                  <a:gd name="csY9" fmla="*/ 233398 h 235626"/>
                  <a:gd name="csX10" fmla="*/ 37747 w 92008"/>
                  <a:gd name="csY10" fmla="*/ 235008 h 235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2008" h="235626">
                    <a:moveTo>
                      <a:pt x="37623" y="235008"/>
                    </a:moveTo>
                    <a:lnTo>
                      <a:pt x="28931" y="235008"/>
                    </a:lnTo>
                    <a:cubicBezTo>
                      <a:pt x="18998" y="235008"/>
                      <a:pt x="11672" y="235379"/>
                      <a:pt x="1614" y="235627"/>
                    </a:cubicBezTo>
                    <a:lnTo>
                      <a:pt x="0" y="233274"/>
                    </a:lnTo>
                    <a:cubicBezTo>
                      <a:pt x="10306" y="191424"/>
                      <a:pt x="44949" y="41727"/>
                      <a:pt x="51654" y="2600"/>
                    </a:cubicBezTo>
                    <a:lnTo>
                      <a:pt x="53641" y="619"/>
                    </a:lnTo>
                    <a:lnTo>
                      <a:pt x="63326" y="619"/>
                    </a:lnTo>
                    <a:cubicBezTo>
                      <a:pt x="73259" y="619"/>
                      <a:pt x="80585" y="619"/>
                      <a:pt x="90643" y="0"/>
                    </a:cubicBezTo>
                    <a:lnTo>
                      <a:pt x="92009" y="1981"/>
                    </a:lnTo>
                    <a:cubicBezTo>
                      <a:pt x="81082" y="45813"/>
                      <a:pt x="54758" y="155640"/>
                      <a:pt x="40355" y="233398"/>
                    </a:cubicBezTo>
                    <a:lnTo>
                      <a:pt x="37747" y="235008"/>
                    </a:lnTo>
                    <a:close/>
                  </a:path>
                </a:pathLst>
              </a:custGeom>
              <a:grpFill/>
              <a:ln w="12365" cap="flat">
                <a:noFill/>
                <a:prstDash val="solid"/>
                <a:miter/>
              </a:ln>
            </p:spPr>
            <p:txBody>
              <a:bodyPr/>
              <a:lstStyle/>
              <a:p>
                <a:endParaRPr lang="en-US"/>
              </a:p>
            </p:txBody>
          </p:sp>
          <p:sp>
            <p:nvSpPr>
              <p:cNvPr id="21" name="Freeform 20">
                <a:extLst>
                  <a:ext uri="{FF2B5EF4-FFF2-40B4-BE49-F238E27FC236}">
                    <a16:creationId xmlns:a16="http://schemas.microsoft.com/office/drawing/2014/main" id="{F894724E-AC5D-EF99-E7F9-63C24A6548C5}"/>
                  </a:ext>
                </a:extLst>
              </p:cNvPr>
              <p:cNvSpPr/>
              <p:nvPr/>
            </p:nvSpPr>
            <p:spPr>
              <a:xfrm>
                <a:off x="3497471" y="835562"/>
                <a:ext cx="174828" cy="236617"/>
              </a:xfrm>
              <a:custGeom>
                <a:avLst/>
                <a:gdLst>
                  <a:gd name="csX0" fmla="*/ 40603 w 174828"/>
                  <a:gd name="csY0" fmla="*/ 235132 h 236617"/>
                  <a:gd name="csX1" fmla="*/ 3973 w 174828"/>
                  <a:gd name="csY1" fmla="*/ 236122 h 236617"/>
                  <a:gd name="csX2" fmla="*/ 1987 w 174828"/>
                  <a:gd name="csY2" fmla="*/ 233770 h 236617"/>
                  <a:gd name="csX3" fmla="*/ 3353 w 174828"/>
                  <a:gd name="csY3" fmla="*/ 136448 h 236617"/>
                  <a:gd name="csX4" fmla="*/ 0 w 174828"/>
                  <a:gd name="csY4" fmla="*/ 2972 h 236617"/>
                  <a:gd name="csX5" fmla="*/ 1987 w 174828"/>
                  <a:gd name="csY5" fmla="*/ 619 h 236617"/>
                  <a:gd name="csX6" fmla="*/ 63947 w 174828"/>
                  <a:gd name="csY6" fmla="*/ 0 h 236617"/>
                  <a:gd name="csX7" fmla="*/ 158190 w 174828"/>
                  <a:gd name="csY7" fmla="*/ 62033 h 236617"/>
                  <a:gd name="csX8" fmla="*/ 101570 w 174828"/>
                  <a:gd name="csY8" fmla="*/ 129390 h 236617"/>
                  <a:gd name="csX9" fmla="*/ 174829 w 174828"/>
                  <a:gd name="csY9" fmla="*/ 231912 h 236617"/>
                  <a:gd name="csX10" fmla="*/ 173215 w 174828"/>
                  <a:gd name="csY10" fmla="*/ 235255 h 236617"/>
                  <a:gd name="csX11" fmla="*/ 132239 w 174828"/>
                  <a:gd name="csY11" fmla="*/ 236617 h 236617"/>
                  <a:gd name="csX12" fmla="*/ 129880 w 174828"/>
                  <a:gd name="csY12" fmla="*/ 235255 h 236617"/>
                  <a:gd name="csX13" fmla="*/ 64319 w 174828"/>
                  <a:gd name="csY13" fmla="*/ 134962 h 236617"/>
                  <a:gd name="csX14" fmla="*/ 49667 w 174828"/>
                  <a:gd name="csY14" fmla="*/ 135334 h 236617"/>
                  <a:gd name="csX15" fmla="*/ 39982 w 174828"/>
                  <a:gd name="csY15" fmla="*/ 135334 h 236617"/>
                  <a:gd name="csX16" fmla="*/ 42590 w 174828"/>
                  <a:gd name="csY16" fmla="*/ 232655 h 236617"/>
                  <a:gd name="csX17" fmla="*/ 40603 w 174828"/>
                  <a:gd name="csY17" fmla="*/ 235008 h 236617"/>
                  <a:gd name="csX18" fmla="*/ 54262 w 174828"/>
                  <a:gd name="csY18" fmla="*/ 108589 h 236617"/>
                  <a:gd name="csX19" fmla="*/ 121188 w 174828"/>
                  <a:gd name="csY19" fmla="*/ 67110 h 236617"/>
                  <a:gd name="csX20" fmla="*/ 111255 w 174828"/>
                  <a:gd name="csY20" fmla="*/ 40241 h 236617"/>
                  <a:gd name="csX21" fmla="*/ 60967 w 174828"/>
                  <a:gd name="csY21" fmla="*/ 26992 h 236617"/>
                  <a:gd name="csX22" fmla="*/ 39610 w 174828"/>
                  <a:gd name="csY22" fmla="*/ 27612 h 236617"/>
                  <a:gd name="csX23" fmla="*/ 39237 w 174828"/>
                  <a:gd name="csY23" fmla="*/ 67110 h 236617"/>
                  <a:gd name="csX24" fmla="*/ 39610 w 174828"/>
                  <a:gd name="csY24" fmla="*/ 108217 h 236617"/>
                  <a:gd name="csX25" fmla="*/ 54262 w 174828"/>
                  <a:gd name="csY25" fmla="*/ 108589 h 236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74828" h="236617">
                    <a:moveTo>
                      <a:pt x="40603" y="235132"/>
                    </a:moveTo>
                    <a:cubicBezTo>
                      <a:pt x="26945" y="235132"/>
                      <a:pt x="17632" y="235503"/>
                      <a:pt x="3973" y="236122"/>
                    </a:cubicBezTo>
                    <a:lnTo>
                      <a:pt x="1987" y="233770"/>
                    </a:lnTo>
                    <a:cubicBezTo>
                      <a:pt x="2980" y="197862"/>
                      <a:pt x="3353" y="172727"/>
                      <a:pt x="3353" y="136448"/>
                    </a:cubicBezTo>
                    <a:cubicBezTo>
                      <a:pt x="3353" y="87045"/>
                      <a:pt x="2980" y="52499"/>
                      <a:pt x="0" y="2972"/>
                    </a:cubicBezTo>
                    <a:lnTo>
                      <a:pt x="1987" y="619"/>
                    </a:lnTo>
                    <a:cubicBezTo>
                      <a:pt x="17259" y="619"/>
                      <a:pt x="44949" y="0"/>
                      <a:pt x="63947" y="0"/>
                    </a:cubicBezTo>
                    <a:cubicBezTo>
                      <a:pt x="99583" y="0"/>
                      <a:pt x="158190" y="2972"/>
                      <a:pt x="158190" y="62033"/>
                    </a:cubicBezTo>
                    <a:cubicBezTo>
                      <a:pt x="158190" y="95836"/>
                      <a:pt x="138572" y="119485"/>
                      <a:pt x="101570" y="129390"/>
                    </a:cubicBezTo>
                    <a:cubicBezTo>
                      <a:pt x="105543" y="134715"/>
                      <a:pt x="139193" y="185480"/>
                      <a:pt x="174829" y="231912"/>
                    </a:cubicBezTo>
                    <a:lnTo>
                      <a:pt x="173215" y="235255"/>
                    </a:lnTo>
                    <a:cubicBezTo>
                      <a:pt x="158190" y="235255"/>
                      <a:pt x="147636" y="235627"/>
                      <a:pt x="132239" y="236617"/>
                    </a:cubicBezTo>
                    <a:lnTo>
                      <a:pt x="129880" y="235255"/>
                    </a:lnTo>
                    <a:cubicBezTo>
                      <a:pt x="121188" y="219283"/>
                      <a:pt x="75246" y="149325"/>
                      <a:pt x="64319" y="134962"/>
                    </a:cubicBezTo>
                    <a:cubicBezTo>
                      <a:pt x="58980" y="134962"/>
                      <a:pt x="52399" y="135334"/>
                      <a:pt x="49667" y="135334"/>
                    </a:cubicBezTo>
                    <a:lnTo>
                      <a:pt x="39982" y="135334"/>
                    </a:lnTo>
                    <a:cubicBezTo>
                      <a:pt x="39982" y="171241"/>
                      <a:pt x="40603" y="196376"/>
                      <a:pt x="42590" y="232655"/>
                    </a:cubicBezTo>
                    <a:lnTo>
                      <a:pt x="40603" y="235008"/>
                    </a:lnTo>
                    <a:close/>
                    <a:moveTo>
                      <a:pt x="54262" y="108589"/>
                    </a:moveTo>
                    <a:cubicBezTo>
                      <a:pt x="108151" y="108589"/>
                      <a:pt x="121188" y="88407"/>
                      <a:pt x="121188" y="67110"/>
                    </a:cubicBezTo>
                    <a:cubicBezTo>
                      <a:pt x="121188" y="59185"/>
                      <a:pt x="118829" y="48165"/>
                      <a:pt x="111255" y="40241"/>
                    </a:cubicBezTo>
                    <a:cubicBezTo>
                      <a:pt x="100328" y="28354"/>
                      <a:pt x="85676" y="26992"/>
                      <a:pt x="60967" y="26992"/>
                    </a:cubicBezTo>
                    <a:cubicBezTo>
                      <a:pt x="53268" y="26992"/>
                      <a:pt x="47681" y="27364"/>
                      <a:pt x="39610" y="27612"/>
                    </a:cubicBezTo>
                    <a:cubicBezTo>
                      <a:pt x="39237" y="40860"/>
                      <a:pt x="39237" y="54109"/>
                      <a:pt x="39237" y="67110"/>
                    </a:cubicBezTo>
                    <a:cubicBezTo>
                      <a:pt x="39237" y="81101"/>
                      <a:pt x="39237" y="94597"/>
                      <a:pt x="39610" y="108217"/>
                    </a:cubicBezTo>
                    <a:cubicBezTo>
                      <a:pt x="39610" y="108217"/>
                      <a:pt x="50288" y="108589"/>
                      <a:pt x="54262" y="108589"/>
                    </a:cubicBezTo>
                    <a:close/>
                  </a:path>
                </a:pathLst>
              </a:custGeom>
              <a:grpFill/>
              <a:ln w="12365" cap="flat">
                <a:noFill/>
                <a:prstDash val="solid"/>
                <a:miter/>
              </a:ln>
            </p:spPr>
            <p:txBody>
              <a:bodyPr/>
              <a:lstStyle/>
              <a:p>
                <a:endParaRPr lang="en-US"/>
              </a:p>
            </p:txBody>
          </p:sp>
          <p:sp>
            <p:nvSpPr>
              <p:cNvPr id="22" name="Freeform 21">
                <a:extLst>
                  <a:ext uri="{FF2B5EF4-FFF2-40B4-BE49-F238E27FC236}">
                    <a16:creationId xmlns:a16="http://schemas.microsoft.com/office/drawing/2014/main" id="{84E7A794-3A37-081A-363D-3285429ECBFE}"/>
                  </a:ext>
                </a:extLst>
              </p:cNvPr>
              <p:cNvSpPr/>
              <p:nvPr/>
            </p:nvSpPr>
            <p:spPr>
              <a:xfrm>
                <a:off x="3689187"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5 w 153347"/>
                  <a:gd name="csY10" fmla="*/ 154402 h 180899"/>
                  <a:gd name="csX11" fmla="*/ 144035 w 153347"/>
                  <a:gd name="csY11" fmla="*/ 134839 h 180899"/>
                  <a:gd name="csX12" fmla="*/ 146643 w 153347"/>
                  <a:gd name="csY12" fmla="*/ 136448 h 180899"/>
                  <a:gd name="csX13" fmla="*/ 143663 w 153347"/>
                  <a:gd name="csY13" fmla="*/ 166041 h 180899"/>
                  <a:gd name="csX14" fmla="*/ 142048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7" y="94597"/>
                      <a:pt x="35760" y="94969"/>
                    </a:cubicBezTo>
                    <a:cubicBezTo>
                      <a:pt x="35760" y="144125"/>
                      <a:pt x="68665" y="154402"/>
                      <a:pt x="90395" y="154402"/>
                    </a:cubicBezTo>
                    <a:cubicBezTo>
                      <a:pt x="116346" y="154402"/>
                      <a:pt x="132984" y="144125"/>
                      <a:pt x="144035" y="134839"/>
                    </a:cubicBezTo>
                    <a:lnTo>
                      <a:pt x="146643" y="136448"/>
                    </a:lnTo>
                    <a:cubicBezTo>
                      <a:pt x="145277" y="147344"/>
                      <a:pt x="144656" y="155392"/>
                      <a:pt x="143663" y="166041"/>
                    </a:cubicBezTo>
                    <a:lnTo>
                      <a:pt x="142048"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23" name="Freeform 22">
                <a:extLst>
                  <a:ext uri="{FF2B5EF4-FFF2-40B4-BE49-F238E27FC236}">
                    <a16:creationId xmlns:a16="http://schemas.microsoft.com/office/drawing/2014/main" id="{90D9F8C3-3603-5A68-143B-E8D3EE691B8A}"/>
                  </a:ext>
                </a:extLst>
              </p:cNvPr>
              <p:cNvSpPr/>
              <p:nvPr/>
            </p:nvSpPr>
            <p:spPr>
              <a:xfrm>
                <a:off x="3866375" y="893633"/>
                <a:ext cx="125782" cy="180899"/>
              </a:xfrm>
              <a:custGeom>
                <a:avLst/>
                <a:gdLst>
                  <a:gd name="csX0" fmla="*/ 1242 w 125782"/>
                  <a:gd name="csY0" fmla="*/ 167650 h 180899"/>
                  <a:gd name="csX1" fmla="*/ 3601 w 125782"/>
                  <a:gd name="csY1" fmla="*/ 139791 h 180899"/>
                  <a:gd name="csX2" fmla="*/ 6581 w 125782"/>
                  <a:gd name="csY2" fmla="*/ 138801 h 180899"/>
                  <a:gd name="csX3" fmla="*/ 53516 w 125782"/>
                  <a:gd name="csY3" fmla="*/ 154773 h 180899"/>
                  <a:gd name="csX4" fmla="*/ 89153 w 125782"/>
                  <a:gd name="csY4" fmla="*/ 129886 h 180899"/>
                  <a:gd name="csX5" fmla="*/ 56497 w 125782"/>
                  <a:gd name="csY5" fmla="*/ 103636 h 180899"/>
                  <a:gd name="csX6" fmla="*/ 42217 w 125782"/>
                  <a:gd name="csY6" fmla="*/ 98931 h 180899"/>
                  <a:gd name="csX7" fmla="*/ 0 w 125782"/>
                  <a:gd name="csY7" fmla="*/ 50766 h 180899"/>
                  <a:gd name="csX8" fmla="*/ 67548 w 125782"/>
                  <a:gd name="csY8" fmla="*/ 0 h 180899"/>
                  <a:gd name="csX9" fmla="*/ 115477 w 125782"/>
                  <a:gd name="csY9" fmla="*/ 9658 h 180899"/>
                  <a:gd name="csX10" fmla="*/ 117091 w 125782"/>
                  <a:gd name="csY10" fmla="*/ 11639 h 180899"/>
                  <a:gd name="csX11" fmla="*/ 114731 w 125782"/>
                  <a:gd name="csY11" fmla="*/ 37889 h 180899"/>
                  <a:gd name="csX12" fmla="*/ 111751 w 125782"/>
                  <a:gd name="csY12" fmla="*/ 39250 h 180899"/>
                  <a:gd name="csX13" fmla="*/ 68541 w 125782"/>
                  <a:gd name="csY13" fmla="*/ 26002 h 180899"/>
                  <a:gd name="csX14" fmla="*/ 35885 w 125782"/>
                  <a:gd name="csY14" fmla="*/ 47546 h 180899"/>
                  <a:gd name="csX15" fmla="*/ 70155 w 125782"/>
                  <a:gd name="csY15" fmla="*/ 72434 h 180899"/>
                  <a:gd name="csX16" fmla="*/ 82199 w 125782"/>
                  <a:gd name="csY16" fmla="*/ 76025 h 180899"/>
                  <a:gd name="csX17" fmla="*/ 125783 w 125782"/>
                  <a:gd name="csY17" fmla="*/ 125181 h 180899"/>
                  <a:gd name="csX18" fmla="*/ 55255 w 125782"/>
                  <a:gd name="csY18" fmla="*/ 180899 h 180899"/>
                  <a:gd name="csX19" fmla="*/ 3353 w 125782"/>
                  <a:gd name="csY19" fmla="*/ 170622 h 180899"/>
                  <a:gd name="csX20" fmla="*/ 1366 w 125782"/>
                  <a:gd name="csY20" fmla="*/ 16765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25782" h="180899">
                    <a:moveTo>
                      <a:pt x="1242" y="167650"/>
                    </a:moveTo>
                    <a:cubicBezTo>
                      <a:pt x="2608" y="157373"/>
                      <a:pt x="2856" y="150068"/>
                      <a:pt x="3601" y="139791"/>
                    </a:cubicBezTo>
                    <a:lnTo>
                      <a:pt x="6581" y="138801"/>
                    </a:lnTo>
                    <a:cubicBezTo>
                      <a:pt x="15894" y="145487"/>
                      <a:pt x="30918" y="154773"/>
                      <a:pt x="53516" y="154773"/>
                    </a:cubicBezTo>
                    <a:cubicBezTo>
                      <a:pt x="76115" y="154773"/>
                      <a:pt x="89153" y="143134"/>
                      <a:pt x="89153" y="129886"/>
                    </a:cubicBezTo>
                    <a:cubicBezTo>
                      <a:pt x="89153" y="113913"/>
                      <a:pt x="71893" y="108589"/>
                      <a:pt x="56497" y="103636"/>
                    </a:cubicBezTo>
                    <a:lnTo>
                      <a:pt x="42217" y="98931"/>
                    </a:lnTo>
                    <a:cubicBezTo>
                      <a:pt x="28186" y="94226"/>
                      <a:pt x="0" y="84321"/>
                      <a:pt x="0" y="50766"/>
                    </a:cubicBezTo>
                    <a:cubicBezTo>
                      <a:pt x="0" y="23897"/>
                      <a:pt x="21605" y="0"/>
                      <a:pt x="67548" y="0"/>
                    </a:cubicBezTo>
                    <a:cubicBezTo>
                      <a:pt x="90146" y="0"/>
                      <a:pt x="106536" y="5943"/>
                      <a:pt x="115477" y="9658"/>
                    </a:cubicBezTo>
                    <a:lnTo>
                      <a:pt x="117091" y="11639"/>
                    </a:lnTo>
                    <a:cubicBezTo>
                      <a:pt x="116097" y="21297"/>
                      <a:pt x="115477" y="28231"/>
                      <a:pt x="114731" y="37889"/>
                    </a:cubicBezTo>
                    <a:lnTo>
                      <a:pt x="111751" y="39250"/>
                    </a:lnTo>
                    <a:cubicBezTo>
                      <a:pt x="96479" y="29593"/>
                      <a:pt x="83814" y="26002"/>
                      <a:pt x="68541" y="26002"/>
                    </a:cubicBezTo>
                    <a:cubicBezTo>
                      <a:pt x="48550" y="26002"/>
                      <a:pt x="35885" y="34669"/>
                      <a:pt x="35885" y="47546"/>
                    </a:cubicBezTo>
                    <a:cubicBezTo>
                      <a:pt x="35885" y="64138"/>
                      <a:pt x="59477" y="69091"/>
                      <a:pt x="70155" y="72434"/>
                    </a:cubicBezTo>
                    <a:lnTo>
                      <a:pt x="82199" y="76025"/>
                    </a:lnTo>
                    <a:cubicBezTo>
                      <a:pt x="93126" y="79368"/>
                      <a:pt x="125783" y="90016"/>
                      <a:pt x="125783" y="125181"/>
                    </a:cubicBezTo>
                    <a:cubicBezTo>
                      <a:pt x="125783" y="160345"/>
                      <a:pt x="96851" y="180899"/>
                      <a:pt x="55255" y="180899"/>
                    </a:cubicBezTo>
                    <a:cubicBezTo>
                      <a:pt x="27938" y="180899"/>
                      <a:pt x="14652" y="175203"/>
                      <a:pt x="3353" y="170622"/>
                    </a:cubicBezTo>
                    <a:lnTo>
                      <a:pt x="1366" y="167650"/>
                    </a:lnTo>
                    <a:close/>
                  </a:path>
                </a:pathLst>
              </a:custGeom>
              <a:grpFill/>
              <a:ln w="12365" cap="flat">
                <a:noFill/>
                <a:prstDash val="solid"/>
                <a:miter/>
              </a:ln>
            </p:spPr>
            <p:txBody>
              <a:bodyPr/>
              <a:lstStyle/>
              <a:p>
                <a:endParaRPr lang="en-US"/>
              </a:p>
            </p:txBody>
          </p:sp>
          <p:sp>
            <p:nvSpPr>
              <p:cNvPr id="24" name="Freeform 23">
                <a:extLst>
                  <a:ext uri="{FF2B5EF4-FFF2-40B4-BE49-F238E27FC236}">
                    <a16:creationId xmlns:a16="http://schemas.microsoft.com/office/drawing/2014/main" id="{3A15F536-E79B-A60A-ED3D-285115FBD1EE}"/>
                  </a:ext>
                </a:extLst>
              </p:cNvPr>
              <p:cNvSpPr/>
              <p:nvPr/>
            </p:nvSpPr>
            <p:spPr>
              <a:xfrm>
                <a:off x="4015004"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4 w 153347"/>
                  <a:gd name="csY10" fmla="*/ 154402 h 180899"/>
                  <a:gd name="csX11" fmla="*/ 144035 w 153347"/>
                  <a:gd name="csY11" fmla="*/ 134839 h 180899"/>
                  <a:gd name="csX12" fmla="*/ 146643 w 153347"/>
                  <a:gd name="csY12" fmla="*/ 136448 h 180899"/>
                  <a:gd name="csX13" fmla="*/ 143663 w 153347"/>
                  <a:gd name="csY13" fmla="*/ 166041 h 180899"/>
                  <a:gd name="csX14" fmla="*/ 142049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6" y="94597"/>
                      <a:pt x="35760" y="94969"/>
                    </a:cubicBezTo>
                    <a:cubicBezTo>
                      <a:pt x="35760" y="144125"/>
                      <a:pt x="68665" y="154402"/>
                      <a:pt x="90394" y="154402"/>
                    </a:cubicBezTo>
                    <a:cubicBezTo>
                      <a:pt x="116346" y="154402"/>
                      <a:pt x="132984" y="144125"/>
                      <a:pt x="144035" y="134839"/>
                    </a:cubicBezTo>
                    <a:lnTo>
                      <a:pt x="146643" y="136448"/>
                    </a:lnTo>
                    <a:cubicBezTo>
                      <a:pt x="145277" y="147344"/>
                      <a:pt x="144656" y="155392"/>
                      <a:pt x="143663" y="166041"/>
                    </a:cubicBezTo>
                    <a:lnTo>
                      <a:pt x="142049"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25" name="Freeform 24">
                <a:extLst>
                  <a:ext uri="{FF2B5EF4-FFF2-40B4-BE49-F238E27FC236}">
                    <a16:creationId xmlns:a16="http://schemas.microsoft.com/office/drawing/2014/main" id="{70B6A179-5BC1-F43C-3942-8DDB92168FD7}"/>
                  </a:ext>
                </a:extLst>
              </p:cNvPr>
              <p:cNvSpPr/>
              <p:nvPr/>
            </p:nvSpPr>
            <p:spPr>
              <a:xfrm>
                <a:off x="4193558" y="894005"/>
                <a:ext cx="139440" cy="180651"/>
              </a:xfrm>
              <a:custGeom>
                <a:avLst/>
                <a:gdLst>
                  <a:gd name="csX0" fmla="*/ 137951 w 139440"/>
                  <a:gd name="csY0" fmla="*/ 176318 h 180651"/>
                  <a:gd name="csX1" fmla="*/ 104301 w 139440"/>
                  <a:gd name="csY1" fmla="*/ 177680 h 180651"/>
                  <a:gd name="csX2" fmla="*/ 102936 w 139440"/>
                  <a:gd name="csY2" fmla="*/ 175327 h 180651"/>
                  <a:gd name="csX3" fmla="*/ 102936 w 139440"/>
                  <a:gd name="csY3" fmla="*/ 163688 h 180651"/>
                  <a:gd name="csX4" fmla="*/ 58980 w 139440"/>
                  <a:gd name="csY4" fmla="*/ 180651 h 180651"/>
                  <a:gd name="csX5" fmla="*/ 0 w 139440"/>
                  <a:gd name="csY5" fmla="*/ 124933 h 180651"/>
                  <a:gd name="csX6" fmla="*/ 97224 w 139440"/>
                  <a:gd name="csY6" fmla="*/ 59557 h 180651"/>
                  <a:gd name="csX7" fmla="*/ 102936 w 139440"/>
                  <a:gd name="csY7" fmla="*/ 58938 h 180651"/>
                  <a:gd name="csX8" fmla="*/ 72266 w 139440"/>
                  <a:gd name="csY8" fmla="*/ 26126 h 180651"/>
                  <a:gd name="csX9" fmla="*/ 21605 w 139440"/>
                  <a:gd name="csY9" fmla="*/ 38755 h 180651"/>
                  <a:gd name="csX10" fmla="*/ 18998 w 139440"/>
                  <a:gd name="csY10" fmla="*/ 37146 h 180651"/>
                  <a:gd name="csX11" fmla="*/ 19991 w 139440"/>
                  <a:gd name="csY11" fmla="*/ 12877 h 180651"/>
                  <a:gd name="csX12" fmla="*/ 21978 w 139440"/>
                  <a:gd name="csY12" fmla="*/ 10896 h 180651"/>
                  <a:gd name="csX13" fmla="*/ 79219 w 139440"/>
                  <a:gd name="csY13" fmla="*/ 0 h 180651"/>
                  <a:gd name="csX14" fmla="*/ 137454 w 139440"/>
                  <a:gd name="csY14" fmla="*/ 52499 h 180651"/>
                  <a:gd name="csX15" fmla="*/ 137454 w 139440"/>
                  <a:gd name="csY15" fmla="*/ 108218 h 180651"/>
                  <a:gd name="csX16" fmla="*/ 139441 w 139440"/>
                  <a:gd name="csY16" fmla="*/ 174956 h 180651"/>
                  <a:gd name="csX17" fmla="*/ 137827 w 139440"/>
                  <a:gd name="csY17" fmla="*/ 176565 h 180651"/>
                  <a:gd name="csX18" fmla="*/ 103308 w 139440"/>
                  <a:gd name="csY18" fmla="*/ 83330 h 180651"/>
                  <a:gd name="csX19" fmla="*/ 100700 w 139440"/>
                  <a:gd name="csY19" fmla="*/ 83701 h 180651"/>
                  <a:gd name="csX20" fmla="*/ 35761 w 139440"/>
                  <a:gd name="csY20" fmla="*/ 121590 h 180651"/>
                  <a:gd name="csX21" fmla="*/ 66430 w 139440"/>
                  <a:gd name="csY21" fmla="*/ 153411 h 180651"/>
                  <a:gd name="csX22" fmla="*/ 103432 w 139440"/>
                  <a:gd name="csY22" fmla="*/ 138801 h 180651"/>
                  <a:gd name="csX23" fmla="*/ 103432 w 139440"/>
                  <a:gd name="csY23" fmla="*/ 83330 h 180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39440" h="180651">
                    <a:moveTo>
                      <a:pt x="137951" y="176318"/>
                    </a:moveTo>
                    <a:cubicBezTo>
                      <a:pt x="125658" y="176689"/>
                      <a:pt x="116594" y="176937"/>
                      <a:pt x="104301" y="177680"/>
                    </a:cubicBezTo>
                    <a:lnTo>
                      <a:pt x="102936" y="175327"/>
                    </a:lnTo>
                    <a:lnTo>
                      <a:pt x="102936" y="163688"/>
                    </a:lnTo>
                    <a:cubicBezTo>
                      <a:pt x="94244" y="171365"/>
                      <a:pt x="78971" y="180651"/>
                      <a:pt x="58980" y="180651"/>
                    </a:cubicBezTo>
                    <a:cubicBezTo>
                      <a:pt x="25082" y="180651"/>
                      <a:pt x="0" y="160469"/>
                      <a:pt x="0" y="124933"/>
                    </a:cubicBezTo>
                    <a:cubicBezTo>
                      <a:pt x="0" y="70824"/>
                      <a:pt x="60594" y="63890"/>
                      <a:pt x="97224" y="59557"/>
                    </a:cubicBezTo>
                    <a:lnTo>
                      <a:pt x="102936" y="58938"/>
                    </a:lnTo>
                    <a:cubicBezTo>
                      <a:pt x="102936" y="45689"/>
                      <a:pt x="102936" y="26126"/>
                      <a:pt x="72266" y="26126"/>
                    </a:cubicBezTo>
                    <a:cubicBezTo>
                      <a:pt x="48301" y="26126"/>
                      <a:pt x="32035" y="34422"/>
                      <a:pt x="21605" y="38755"/>
                    </a:cubicBezTo>
                    <a:lnTo>
                      <a:pt x="18998" y="37146"/>
                    </a:lnTo>
                    <a:cubicBezTo>
                      <a:pt x="19991" y="20925"/>
                      <a:pt x="19991" y="16963"/>
                      <a:pt x="19991" y="12877"/>
                    </a:cubicBezTo>
                    <a:lnTo>
                      <a:pt x="21978" y="10896"/>
                    </a:lnTo>
                    <a:cubicBezTo>
                      <a:pt x="39237" y="4210"/>
                      <a:pt x="62208" y="0"/>
                      <a:pt x="79219" y="0"/>
                    </a:cubicBezTo>
                    <a:cubicBezTo>
                      <a:pt x="104177" y="0"/>
                      <a:pt x="137454" y="8296"/>
                      <a:pt x="137454" y="52499"/>
                    </a:cubicBezTo>
                    <a:lnTo>
                      <a:pt x="137454" y="108218"/>
                    </a:lnTo>
                    <a:cubicBezTo>
                      <a:pt x="137454" y="133105"/>
                      <a:pt x="137827" y="150440"/>
                      <a:pt x="139441" y="174956"/>
                    </a:cubicBezTo>
                    <a:lnTo>
                      <a:pt x="137827" y="176565"/>
                    </a:lnTo>
                    <a:close/>
                    <a:moveTo>
                      <a:pt x="103308" y="83330"/>
                    </a:moveTo>
                    <a:lnTo>
                      <a:pt x="100700" y="83701"/>
                    </a:lnTo>
                    <a:cubicBezTo>
                      <a:pt x="64071" y="88654"/>
                      <a:pt x="35761" y="95588"/>
                      <a:pt x="35761" y="121590"/>
                    </a:cubicBezTo>
                    <a:cubicBezTo>
                      <a:pt x="35761" y="129886"/>
                      <a:pt x="39113" y="153411"/>
                      <a:pt x="66430" y="153411"/>
                    </a:cubicBezTo>
                    <a:cubicBezTo>
                      <a:pt x="79468" y="153411"/>
                      <a:pt x="92381" y="149821"/>
                      <a:pt x="103432" y="138801"/>
                    </a:cubicBezTo>
                    <a:lnTo>
                      <a:pt x="103432" y="83330"/>
                    </a:lnTo>
                    <a:close/>
                  </a:path>
                </a:pathLst>
              </a:custGeom>
              <a:grpFill/>
              <a:ln w="12365" cap="flat">
                <a:noFill/>
                <a:prstDash val="solid"/>
                <a:miter/>
              </a:ln>
            </p:spPr>
            <p:txBody>
              <a:bodyPr/>
              <a:lstStyle/>
              <a:p>
                <a:endParaRPr lang="en-US"/>
              </a:p>
            </p:txBody>
          </p:sp>
          <p:sp>
            <p:nvSpPr>
              <p:cNvPr id="26" name="Freeform 25">
                <a:extLst>
                  <a:ext uri="{FF2B5EF4-FFF2-40B4-BE49-F238E27FC236}">
                    <a16:creationId xmlns:a16="http://schemas.microsoft.com/office/drawing/2014/main" id="{4D6BB322-3AE7-3F21-EE48-975B3D008A32}"/>
                  </a:ext>
                </a:extLst>
              </p:cNvPr>
              <p:cNvSpPr/>
              <p:nvPr/>
            </p:nvSpPr>
            <p:spPr>
              <a:xfrm>
                <a:off x="4375465" y="894129"/>
                <a:ext cx="88283" cy="177555"/>
              </a:xfrm>
              <a:custGeom>
                <a:avLst/>
                <a:gdLst>
                  <a:gd name="csX0" fmla="*/ 39237 w 88283"/>
                  <a:gd name="csY0" fmla="*/ 176194 h 177555"/>
                  <a:gd name="csX1" fmla="*/ 3973 w 88283"/>
                  <a:gd name="csY1" fmla="*/ 177556 h 177555"/>
                  <a:gd name="csX2" fmla="*/ 2359 w 88283"/>
                  <a:gd name="csY2" fmla="*/ 175203 h 177555"/>
                  <a:gd name="csX3" fmla="*/ 2359 w 88283"/>
                  <a:gd name="csY3" fmla="*/ 160964 h 177555"/>
                  <a:gd name="csX4" fmla="*/ 2980 w 88283"/>
                  <a:gd name="csY4" fmla="*/ 96579 h 177555"/>
                  <a:gd name="csX5" fmla="*/ 0 w 88283"/>
                  <a:gd name="csY5" fmla="*/ 10648 h 177555"/>
                  <a:gd name="csX6" fmla="*/ 1987 w 88283"/>
                  <a:gd name="csY6" fmla="*/ 8296 h 177555"/>
                  <a:gd name="csX7" fmla="*/ 36630 w 88283"/>
                  <a:gd name="csY7" fmla="*/ 1610 h 177555"/>
                  <a:gd name="csX8" fmla="*/ 38616 w 88283"/>
                  <a:gd name="csY8" fmla="*/ 3591 h 177555"/>
                  <a:gd name="csX9" fmla="*/ 37002 w 88283"/>
                  <a:gd name="csY9" fmla="*/ 31821 h 177555"/>
                  <a:gd name="csX10" fmla="*/ 77233 w 88283"/>
                  <a:gd name="csY10" fmla="*/ 0 h 177555"/>
                  <a:gd name="csX11" fmla="*/ 86918 w 88283"/>
                  <a:gd name="csY11" fmla="*/ 991 h 177555"/>
                  <a:gd name="csX12" fmla="*/ 88284 w 88283"/>
                  <a:gd name="csY12" fmla="*/ 2972 h 177555"/>
                  <a:gd name="csX13" fmla="*/ 81951 w 88283"/>
                  <a:gd name="csY13" fmla="*/ 36774 h 177555"/>
                  <a:gd name="csX14" fmla="*/ 79592 w 88283"/>
                  <a:gd name="csY14" fmla="*/ 38384 h 177555"/>
                  <a:gd name="csX15" fmla="*/ 66306 w 88283"/>
                  <a:gd name="csY15" fmla="*/ 35412 h 177555"/>
                  <a:gd name="csX16" fmla="*/ 38616 w 88283"/>
                  <a:gd name="csY16" fmla="*/ 73548 h 177555"/>
                  <a:gd name="csX17" fmla="*/ 38616 w 88283"/>
                  <a:gd name="csY17" fmla="*/ 98436 h 177555"/>
                  <a:gd name="csX18" fmla="*/ 40976 w 88283"/>
                  <a:gd name="csY18" fmla="*/ 174089 h 177555"/>
                  <a:gd name="csX19" fmla="*/ 39361 w 88283"/>
                  <a:gd name="csY19" fmla="*/ 176070 h 177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8283" h="177555">
                    <a:moveTo>
                      <a:pt x="39237" y="176194"/>
                    </a:moveTo>
                    <a:cubicBezTo>
                      <a:pt x="25951" y="176565"/>
                      <a:pt x="16887" y="176813"/>
                      <a:pt x="3973" y="177556"/>
                    </a:cubicBezTo>
                    <a:lnTo>
                      <a:pt x="2359" y="175203"/>
                    </a:lnTo>
                    <a:lnTo>
                      <a:pt x="2359" y="160964"/>
                    </a:lnTo>
                    <a:cubicBezTo>
                      <a:pt x="2359" y="156259"/>
                      <a:pt x="2980" y="108217"/>
                      <a:pt x="2980" y="96579"/>
                    </a:cubicBezTo>
                    <a:cubicBezTo>
                      <a:pt x="2980" y="71320"/>
                      <a:pt x="2980" y="35536"/>
                      <a:pt x="0" y="10648"/>
                    </a:cubicBezTo>
                    <a:lnTo>
                      <a:pt x="1987" y="8296"/>
                    </a:lnTo>
                    <a:cubicBezTo>
                      <a:pt x="14652" y="5696"/>
                      <a:pt x="23592" y="3962"/>
                      <a:pt x="36630" y="1610"/>
                    </a:cubicBezTo>
                    <a:lnTo>
                      <a:pt x="38616" y="3591"/>
                    </a:lnTo>
                    <a:lnTo>
                      <a:pt x="37002" y="31821"/>
                    </a:lnTo>
                    <a:cubicBezTo>
                      <a:pt x="41348" y="20554"/>
                      <a:pt x="50040" y="0"/>
                      <a:pt x="77233" y="0"/>
                    </a:cubicBezTo>
                    <a:cubicBezTo>
                      <a:pt x="82944" y="0"/>
                      <a:pt x="85552" y="619"/>
                      <a:pt x="86918" y="991"/>
                    </a:cubicBezTo>
                    <a:lnTo>
                      <a:pt x="88284" y="2972"/>
                    </a:lnTo>
                    <a:cubicBezTo>
                      <a:pt x="85676" y="15230"/>
                      <a:pt x="83938" y="24268"/>
                      <a:pt x="81951" y="36774"/>
                    </a:cubicBezTo>
                    <a:lnTo>
                      <a:pt x="79592" y="38384"/>
                    </a:lnTo>
                    <a:cubicBezTo>
                      <a:pt x="72887" y="35784"/>
                      <a:pt x="69286" y="35412"/>
                      <a:pt x="66306" y="35412"/>
                    </a:cubicBezTo>
                    <a:cubicBezTo>
                      <a:pt x="57614" y="35412"/>
                      <a:pt x="38616" y="40736"/>
                      <a:pt x="38616" y="73548"/>
                    </a:cubicBezTo>
                    <a:lnTo>
                      <a:pt x="38616" y="98436"/>
                    </a:lnTo>
                    <a:cubicBezTo>
                      <a:pt x="38616" y="126295"/>
                      <a:pt x="39237" y="145858"/>
                      <a:pt x="40976" y="174089"/>
                    </a:cubicBezTo>
                    <a:lnTo>
                      <a:pt x="39361" y="176070"/>
                    </a:lnTo>
                    <a:close/>
                  </a:path>
                </a:pathLst>
              </a:custGeom>
              <a:grpFill/>
              <a:ln w="12365" cap="flat">
                <a:noFill/>
                <a:prstDash val="solid"/>
                <a:miter/>
              </a:ln>
            </p:spPr>
            <p:txBody>
              <a:bodyPr/>
              <a:lstStyle/>
              <a:p>
                <a:endParaRPr lang="en-US"/>
              </a:p>
            </p:txBody>
          </p:sp>
          <p:sp>
            <p:nvSpPr>
              <p:cNvPr id="27" name="Freeform 26">
                <a:extLst>
                  <a:ext uri="{FF2B5EF4-FFF2-40B4-BE49-F238E27FC236}">
                    <a16:creationId xmlns:a16="http://schemas.microsoft.com/office/drawing/2014/main" id="{875875C7-43FC-123B-FCEC-C2C33BB38205}"/>
                  </a:ext>
                </a:extLst>
              </p:cNvPr>
              <p:cNvSpPr/>
              <p:nvPr/>
            </p:nvSpPr>
            <p:spPr>
              <a:xfrm>
                <a:off x="4479518" y="893757"/>
                <a:ext cx="133729" cy="180899"/>
              </a:xfrm>
              <a:custGeom>
                <a:avLst/>
                <a:gdLst>
                  <a:gd name="csX0" fmla="*/ 128887 w 133729"/>
                  <a:gd name="csY0" fmla="*/ 169260 h 180899"/>
                  <a:gd name="csX1" fmla="*/ 83565 w 133729"/>
                  <a:gd name="csY1" fmla="*/ 180899 h 180899"/>
                  <a:gd name="csX2" fmla="*/ 0 w 133729"/>
                  <a:gd name="csY2" fmla="*/ 91997 h 180899"/>
                  <a:gd name="csX3" fmla="*/ 83193 w 133729"/>
                  <a:gd name="csY3" fmla="*/ 0 h 180899"/>
                  <a:gd name="csX4" fmla="*/ 128762 w 133729"/>
                  <a:gd name="csY4" fmla="*/ 10896 h 180899"/>
                  <a:gd name="csX5" fmla="*/ 130377 w 133729"/>
                  <a:gd name="csY5" fmla="*/ 13249 h 180899"/>
                  <a:gd name="csX6" fmla="*/ 128017 w 133729"/>
                  <a:gd name="csY6" fmla="*/ 39127 h 180899"/>
                  <a:gd name="csX7" fmla="*/ 125410 w 133729"/>
                  <a:gd name="csY7" fmla="*/ 40489 h 180899"/>
                  <a:gd name="csX8" fmla="*/ 89401 w 133729"/>
                  <a:gd name="csY8" fmla="*/ 27488 h 180899"/>
                  <a:gd name="csX9" fmla="*/ 36505 w 133729"/>
                  <a:gd name="csY9" fmla="*/ 91254 h 180899"/>
                  <a:gd name="csX10" fmla="*/ 88159 w 133729"/>
                  <a:gd name="csY10" fmla="*/ 152668 h 180899"/>
                  <a:gd name="csX11" fmla="*/ 131122 w 133729"/>
                  <a:gd name="csY11" fmla="*/ 136448 h 180899"/>
                  <a:gd name="csX12" fmla="*/ 133729 w 133729"/>
                  <a:gd name="csY12" fmla="*/ 137810 h 180899"/>
                  <a:gd name="csX13" fmla="*/ 130749 w 133729"/>
                  <a:gd name="csY13" fmla="*/ 167403 h 180899"/>
                  <a:gd name="csX14" fmla="*/ 128762 w 133729"/>
                  <a:gd name="csY14" fmla="*/ 169384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3729" h="180899">
                    <a:moveTo>
                      <a:pt x="128887" y="169260"/>
                    </a:moveTo>
                    <a:cubicBezTo>
                      <a:pt x="119574" y="173965"/>
                      <a:pt x="105916" y="180899"/>
                      <a:pt x="83565" y="180899"/>
                    </a:cubicBezTo>
                    <a:cubicBezTo>
                      <a:pt x="28683" y="180899"/>
                      <a:pt x="0" y="141029"/>
                      <a:pt x="0" y="91997"/>
                    </a:cubicBezTo>
                    <a:cubicBezTo>
                      <a:pt x="0" y="45813"/>
                      <a:pt x="27317" y="0"/>
                      <a:pt x="83193" y="0"/>
                    </a:cubicBezTo>
                    <a:cubicBezTo>
                      <a:pt x="92133" y="0"/>
                      <a:pt x="107157" y="619"/>
                      <a:pt x="128762" y="10896"/>
                    </a:cubicBezTo>
                    <a:lnTo>
                      <a:pt x="130377" y="13249"/>
                    </a:lnTo>
                    <a:cubicBezTo>
                      <a:pt x="129011" y="22906"/>
                      <a:pt x="128762" y="29469"/>
                      <a:pt x="128017" y="39127"/>
                    </a:cubicBezTo>
                    <a:lnTo>
                      <a:pt x="125410" y="40489"/>
                    </a:lnTo>
                    <a:cubicBezTo>
                      <a:pt x="109144" y="29221"/>
                      <a:pt x="95485" y="27488"/>
                      <a:pt x="89401" y="27488"/>
                    </a:cubicBezTo>
                    <a:cubicBezTo>
                      <a:pt x="50412" y="27488"/>
                      <a:pt x="36505" y="62033"/>
                      <a:pt x="36505" y="91254"/>
                    </a:cubicBezTo>
                    <a:cubicBezTo>
                      <a:pt x="36505" y="138677"/>
                      <a:pt x="64195" y="152668"/>
                      <a:pt x="88159" y="152668"/>
                    </a:cubicBezTo>
                    <a:cubicBezTo>
                      <a:pt x="108771" y="152668"/>
                      <a:pt x="122430" y="143011"/>
                      <a:pt x="131122" y="136448"/>
                    </a:cubicBezTo>
                    <a:lnTo>
                      <a:pt x="133729" y="137810"/>
                    </a:lnTo>
                    <a:cubicBezTo>
                      <a:pt x="132363" y="147097"/>
                      <a:pt x="132115" y="156383"/>
                      <a:pt x="130749" y="167403"/>
                    </a:cubicBezTo>
                    <a:lnTo>
                      <a:pt x="128762" y="169384"/>
                    </a:lnTo>
                    <a:close/>
                  </a:path>
                </a:pathLst>
              </a:custGeom>
              <a:grpFill/>
              <a:ln w="12365" cap="flat">
                <a:noFill/>
                <a:prstDash val="solid"/>
                <a:miter/>
              </a:ln>
            </p:spPr>
            <p:txBody>
              <a:bodyPr/>
              <a:lstStyle/>
              <a:p>
                <a:endParaRPr lang="en-US"/>
              </a:p>
            </p:txBody>
          </p:sp>
          <p:sp>
            <p:nvSpPr>
              <p:cNvPr id="28" name="Freeform 27">
                <a:extLst>
                  <a:ext uri="{FF2B5EF4-FFF2-40B4-BE49-F238E27FC236}">
                    <a16:creationId xmlns:a16="http://schemas.microsoft.com/office/drawing/2014/main" id="{0D1D65EF-9DBD-0ECC-139A-A6AE93CBEDD9}"/>
                  </a:ext>
                </a:extLst>
              </p:cNvPr>
              <p:cNvSpPr/>
              <p:nvPr/>
            </p:nvSpPr>
            <p:spPr>
              <a:xfrm>
                <a:off x="4638577" y="805846"/>
                <a:ext cx="151361" cy="265962"/>
              </a:xfrm>
              <a:custGeom>
                <a:avLst/>
                <a:gdLst>
                  <a:gd name="csX0" fmla="*/ 113986 w 151361"/>
                  <a:gd name="csY0" fmla="*/ 263486 h 265962"/>
                  <a:gd name="csX1" fmla="*/ 114359 w 151361"/>
                  <a:gd name="csY1" fmla="*/ 175575 h 265962"/>
                  <a:gd name="csX2" fmla="*/ 112372 w 151361"/>
                  <a:gd name="csY2" fmla="*/ 141401 h 265962"/>
                  <a:gd name="csX3" fmla="*/ 82075 w 151361"/>
                  <a:gd name="csY3" fmla="*/ 117132 h 265962"/>
                  <a:gd name="csX4" fmla="*/ 38120 w 151361"/>
                  <a:gd name="csY4" fmla="*/ 135705 h 265962"/>
                  <a:gd name="csX5" fmla="*/ 38120 w 151361"/>
                  <a:gd name="csY5" fmla="*/ 157621 h 265962"/>
                  <a:gd name="csX6" fmla="*/ 40479 w 151361"/>
                  <a:gd name="csY6" fmla="*/ 262496 h 265962"/>
                  <a:gd name="csX7" fmla="*/ 38865 w 151361"/>
                  <a:gd name="csY7" fmla="*/ 264477 h 265962"/>
                  <a:gd name="csX8" fmla="*/ 3228 w 151361"/>
                  <a:gd name="csY8" fmla="*/ 265839 h 265962"/>
                  <a:gd name="csX9" fmla="*/ 1614 w 151361"/>
                  <a:gd name="csY9" fmla="*/ 263486 h 265962"/>
                  <a:gd name="csX10" fmla="*/ 3228 w 151361"/>
                  <a:gd name="csY10" fmla="*/ 150316 h 265962"/>
                  <a:gd name="csX11" fmla="*/ 2607 w 151361"/>
                  <a:gd name="csY11" fmla="*/ 68967 h 265962"/>
                  <a:gd name="csX12" fmla="*/ 0 w 151361"/>
                  <a:gd name="csY12" fmla="*/ 8915 h 265962"/>
                  <a:gd name="csX13" fmla="*/ 1614 w 151361"/>
                  <a:gd name="csY13" fmla="*/ 6934 h 265962"/>
                  <a:gd name="csX14" fmla="*/ 37871 w 151361"/>
                  <a:gd name="csY14" fmla="*/ 0 h 265962"/>
                  <a:gd name="csX15" fmla="*/ 39858 w 151361"/>
                  <a:gd name="csY15" fmla="*/ 2353 h 265962"/>
                  <a:gd name="csX16" fmla="*/ 37871 w 151361"/>
                  <a:gd name="csY16" fmla="*/ 94350 h 265962"/>
                  <a:gd name="csX17" fmla="*/ 37871 w 151361"/>
                  <a:gd name="csY17" fmla="*/ 109579 h 265962"/>
                  <a:gd name="csX18" fmla="*/ 97845 w 151361"/>
                  <a:gd name="csY18" fmla="*/ 89026 h 265962"/>
                  <a:gd name="csX19" fmla="*/ 145774 w 151361"/>
                  <a:gd name="csY19" fmla="*/ 120847 h 265962"/>
                  <a:gd name="csX20" fmla="*/ 149374 w 151361"/>
                  <a:gd name="csY20" fmla="*/ 163069 h 265962"/>
                  <a:gd name="csX21" fmla="*/ 149374 w 151361"/>
                  <a:gd name="csY21" fmla="*/ 196253 h 265962"/>
                  <a:gd name="csX22" fmla="*/ 151361 w 151361"/>
                  <a:gd name="csY22" fmla="*/ 262619 h 265962"/>
                  <a:gd name="csX23" fmla="*/ 149374 w 151361"/>
                  <a:gd name="csY23" fmla="*/ 264600 h 265962"/>
                  <a:gd name="csX24" fmla="*/ 116097 w 151361"/>
                  <a:gd name="csY24" fmla="*/ 265962 h 265962"/>
                  <a:gd name="csX25" fmla="*/ 114111 w 151361"/>
                  <a:gd name="csY25" fmla="*/ 263610 h 265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51361" h="265962">
                    <a:moveTo>
                      <a:pt x="113986" y="263486"/>
                    </a:moveTo>
                    <a:cubicBezTo>
                      <a:pt x="114359" y="233646"/>
                      <a:pt x="114359" y="205663"/>
                      <a:pt x="114359" y="175575"/>
                    </a:cubicBezTo>
                    <a:cubicBezTo>
                      <a:pt x="114359" y="159974"/>
                      <a:pt x="113986" y="147344"/>
                      <a:pt x="112372" y="141401"/>
                    </a:cubicBezTo>
                    <a:cubicBezTo>
                      <a:pt x="107405" y="122828"/>
                      <a:pt x="94740" y="117132"/>
                      <a:pt x="82075" y="117132"/>
                    </a:cubicBezTo>
                    <a:cubicBezTo>
                      <a:pt x="62084" y="117132"/>
                      <a:pt x="45073" y="130381"/>
                      <a:pt x="38120" y="135705"/>
                    </a:cubicBezTo>
                    <a:lnTo>
                      <a:pt x="38120" y="157621"/>
                    </a:lnTo>
                    <a:cubicBezTo>
                      <a:pt x="38120" y="196500"/>
                      <a:pt x="38120" y="223617"/>
                      <a:pt x="40479" y="262496"/>
                    </a:cubicBezTo>
                    <a:lnTo>
                      <a:pt x="38865" y="264477"/>
                    </a:lnTo>
                    <a:cubicBezTo>
                      <a:pt x="25579" y="264848"/>
                      <a:pt x="16514" y="265096"/>
                      <a:pt x="3228" y="265839"/>
                    </a:cubicBezTo>
                    <a:lnTo>
                      <a:pt x="1614" y="263486"/>
                    </a:lnTo>
                    <a:cubicBezTo>
                      <a:pt x="3228" y="221635"/>
                      <a:pt x="3228" y="192167"/>
                      <a:pt x="3228" y="150316"/>
                    </a:cubicBezTo>
                    <a:cubicBezTo>
                      <a:pt x="3228" y="120104"/>
                      <a:pt x="2856" y="99179"/>
                      <a:pt x="2607" y="68967"/>
                    </a:cubicBezTo>
                    <a:cubicBezTo>
                      <a:pt x="2235" y="46680"/>
                      <a:pt x="1614" y="31078"/>
                      <a:pt x="0" y="8915"/>
                    </a:cubicBezTo>
                    <a:lnTo>
                      <a:pt x="1614" y="6934"/>
                    </a:lnTo>
                    <a:cubicBezTo>
                      <a:pt x="15273" y="4581"/>
                      <a:pt x="24585" y="2972"/>
                      <a:pt x="37871" y="0"/>
                    </a:cubicBezTo>
                    <a:lnTo>
                      <a:pt x="39858" y="2353"/>
                    </a:lnTo>
                    <a:cubicBezTo>
                      <a:pt x="38865" y="36155"/>
                      <a:pt x="37871" y="60052"/>
                      <a:pt x="37871" y="94350"/>
                    </a:cubicBezTo>
                    <a:lnTo>
                      <a:pt x="37871" y="109579"/>
                    </a:lnTo>
                    <a:cubicBezTo>
                      <a:pt x="48798" y="102646"/>
                      <a:pt x="69534" y="89026"/>
                      <a:pt x="97845" y="89026"/>
                    </a:cubicBezTo>
                    <a:cubicBezTo>
                      <a:pt x="126155" y="89026"/>
                      <a:pt x="140434" y="104998"/>
                      <a:pt x="145774" y="120847"/>
                    </a:cubicBezTo>
                    <a:cubicBezTo>
                      <a:pt x="148754" y="129514"/>
                      <a:pt x="149374" y="141153"/>
                      <a:pt x="149374" y="163069"/>
                    </a:cubicBezTo>
                    <a:lnTo>
                      <a:pt x="149374" y="196253"/>
                    </a:lnTo>
                    <a:cubicBezTo>
                      <a:pt x="149374" y="220769"/>
                      <a:pt x="149995" y="238103"/>
                      <a:pt x="151361" y="262619"/>
                    </a:cubicBezTo>
                    <a:lnTo>
                      <a:pt x="149374" y="264600"/>
                    </a:lnTo>
                    <a:cubicBezTo>
                      <a:pt x="137082" y="264972"/>
                      <a:pt x="128390" y="265220"/>
                      <a:pt x="116097" y="265962"/>
                    </a:cubicBezTo>
                    <a:lnTo>
                      <a:pt x="114111" y="263610"/>
                    </a:lnTo>
                    <a:close/>
                  </a:path>
                </a:pathLst>
              </a:custGeom>
              <a:grpFill/>
              <a:ln w="12365" cap="flat">
                <a:noFill/>
                <a:prstDash val="solid"/>
                <a:miter/>
              </a:ln>
            </p:spPr>
            <p:txBody>
              <a:bodyPr/>
              <a:lstStyle/>
              <a:p>
                <a:endParaRPr lang="en-US"/>
              </a:p>
            </p:txBody>
          </p:sp>
        </p:grpSp>
      </p:grpSp>
      <p:sp>
        <p:nvSpPr>
          <p:cNvPr id="48" name="Google Shape;29;p35">
            <a:extLst>
              <a:ext uri="{FF2B5EF4-FFF2-40B4-BE49-F238E27FC236}">
                <a16:creationId xmlns:a16="http://schemas.microsoft.com/office/drawing/2014/main" id="{08239526-E87F-C366-6606-B435DC4E7F55}"/>
              </a:ext>
            </a:extLst>
          </p:cNvPr>
          <p:cNvSpPr txBox="1">
            <a:spLocks noGrp="1"/>
          </p:cNvSpPr>
          <p:nvPr>
            <p:ph type="title"/>
          </p:nvPr>
        </p:nvSpPr>
        <p:spPr>
          <a:xfrm>
            <a:off x="548700" y="1693700"/>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49" name="Google Shape;30;p35">
            <a:extLst>
              <a:ext uri="{FF2B5EF4-FFF2-40B4-BE49-F238E27FC236}">
                <a16:creationId xmlns:a16="http://schemas.microsoft.com/office/drawing/2014/main" id="{A624A519-BF39-8071-CC75-D246EFAA01CD}"/>
              </a:ext>
            </a:extLst>
          </p:cNvPr>
          <p:cNvSpPr txBox="1">
            <a:spLocks noGrp="1"/>
          </p:cNvSpPr>
          <p:nvPr>
            <p:ph type="subTitle" idx="1"/>
          </p:nvPr>
        </p:nvSpPr>
        <p:spPr>
          <a:xfrm>
            <a:off x="548700" y="2933625"/>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Tree>
    <p:extLst>
      <p:ext uri="{BB962C8B-B14F-4D97-AF65-F5344CB8AC3E}">
        <p14:creationId xmlns:p14="http://schemas.microsoft.com/office/powerpoint/2010/main" val="8849758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Title Slide - Multi Images - People &amp; Tech">
    <p:spTree>
      <p:nvGrpSpPr>
        <p:cNvPr id="1" name="Shape 13"/>
        <p:cNvGrpSpPr/>
        <p:nvPr/>
      </p:nvGrpSpPr>
      <p:grpSpPr>
        <a:xfrm>
          <a:off x="0" y="0"/>
          <a:ext cx="0" cy="0"/>
          <a:chOff x="0" y="0"/>
          <a:chExt cx="0" cy="0"/>
        </a:xfrm>
      </p:grpSpPr>
      <p:pic>
        <p:nvPicPr>
          <p:cNvPr id="54" name="Picture 53">
            <a:extLst>
              <a:ext uri="{FF2B5EF4-FFF2-40B4-BE49-F238E27FC236}">
                <a16:creationId xmlns:a16="http://schemas.microsoft.com/office/drawing/2014/main" id="{E8984919-AD08-1E78-4B30-103074E586C8}"/>
              </a:ext>
            </a:extLst>
          </p:cNvPr>
          <p:cNvPicPr>
            <a:picLocks noChangeAspect="1"/>
          </p:cNvPicPr>
          <p:nvPr userDrawn="1"/>
        </p:nvPicPr>
        <p:blipFill>
          <a:blip r:embed="rId2"/>
          <a:srcRect l="2445" r="2445"/>
          <a:stretch/>
        </p:blipFill>
        <p:spPr>
          <a:xfrm>
            <a:off x="0" y="15954"/>
            <a:ext cx="9144000" cy="5127546"/>
          </a:xfrm>
          <a:prstGeom prst="rect">
            <a:avLst/>
          </a:prstGeom>
        </p:spPr>
      </p:pic>
      <p:sp>
        <p:nvSpPr>
          <p:cNvPr id="2" name="Google Shape;21;p35">
            <a:extLst>
              <a:ext uri="{FF2B5EF4-FFF2-40B4-BE49-F238E27FC236}">
                <a16:creationId xmlns:a16="http://schemas.microsoft.com/office/drawing/2014/main" id="{A6E4C740-3D98-D259-C298-ECBEC01996DF}"/>
              </a:ext>
            </a:extLst>
          </p:cNvPr>
          <p:cNvSpPr/>
          <p:nvPr userDrawn="1"/>
        </p:nvSpPr>
        <p:spPr>
          <a:xfrm>
            <a:off x="380475" y="855774"/>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4" name="Google Shape;23;p35" title="Logo.png">
            <a:extLst>
              <a:ext uri="{FF2B5EF4-FFF2-40B4-BE49-F238E27FC236}">
                <a16:creationId xmlns:a16="http://schemas.microsoft.com/office/drawing/2014/main" id="{E6BD8BA7-B201-5149-91CD-F8C89C4EBA73}"/>
              </a:ext>
            </a:extLst>
          </p:cNvPr>
          <p:cNvPicPr preferRelativeResize="0"/>
          <p:nvPr userDrawn="1"/>
        </p:nvPicPr>
        <p:blipFill rotWithShape="1">
          <a:blip r:embed="rId3">
            <a:alphaModFix/>
          </a:blip>
          <a:srcRect/>
          <a:stretch/>
        </p:blipFill>
        <p:spPr>
          <a:xfrm>
            <a:off x="647675" y="1129074"/>
            <a:ext cx="1107675" cy="622025"/>
          </a:xfrm>
          <a:prstGeom prst="rect">
            <a:avLst/>
          </a:prstGeom>
          <a:noFill/>
          <a:ln>
            <a:noFill/>
          </a:ln>
        </p:spPr>
      </p:pic>
      <p:sp>
        <p:nvSpPr>
          <p:cNvPr id="29" name="Google Shape;29;p35"/>
          <p:cNvSpPr txBox="1">
            <a:spLocks noGrp="1"/>
          </p:cNvSpPr>
          <p:nvPr>
            <p:ph type="title"/>
          </p:nvPr>
        </p:nvSpPr>
        <p:spPr>
          <a:xfrm>
            <a:off x="548700" y="2167399"/>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30" name="Google Shape;30;p35"/>
          <p:cNvSpPr txBox="1">
            <a:spLocks noGrp="1"/>
          </p:cNvSpPr>
          <p:nvPr>
            <p:ph type="subTitle" idx="1"/>
          </p:nvPr>
        </p:nvSpPr>
        <p:spPr>
          <a:xfrm>
            <a:off x="548700" y="3407324"/>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1" name="Google Shape;31;p35"/>
          <p:cNvSpPr txBox="1">
            <a:spLocks noGrp="1"/>
          </p:cNvSpPr>
          <p:nvPr>
            <p:ph type="subTitle" idx="3"/>
          </p:nvPr>
        </p:nvSpPr>
        <p:spPr>
          <a:xfrm>
            <a:off x="548700" y="4116999"/>
            <a:ext cx="4239300" cy="6477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000"/>
              <a:buFont typeface="Open Sans ExtraBold"/>
              <a:buNone/>
              <a:defRPr sz="1000" b="1">
                <a:solidFill>
                  <a:schemeClr val="lt1"/>
                </a:solidFill>
                <a:latin typeface="Open Sans ExtraBold"/>
                <a:ea typeface="Open Sans ExtraBold"/>
                <a:cs typeface="Open Sans ExtraBold"/>
                <a:sym typeface="Open Sans ExtraBold"/>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6" name="Freeform 35">
            <a:extLst>
              <a:ext uri="{FF2B5EF4-FFF2-40B4-BE49-F238E27FC236}">
                <a16:creationId xmlns:a16="http://schemas.microsoft.com/office/drawing/2014/main" id="{2BD29C8B-3CD3-BFBA-EEA6-EEACC7B96AEB}"/>
              </a:ext>
            </a:extLst>
          </p:cNvPr>
          <p:cNvSpPr/>
          <p:nvPr/>
        </p:nvSpPr>
        <p:spPr>
          <a:xfrm>
            <a:off x="4816014" y="1261499"/>
            <a:ext cx="49667" cy="26125"/>
          </a:xfrm>
          <a:custGeom>
            <a:avLst/>
            <a:gdLst>
              <a:gd name="csX0" fmla="*/ 12169 w 49667"/>
              <a:gd name="csY0" fmla="*/ 26002 h 26125"/>
              <a:gd name="csX1" fmla="*/ 7202 w 49667"/>
              <a:gd name="csY1" fmla="*/ 26002 h 26125"/>
              <a:gd name="csX2" fmla="*/ 6954 w 49667"/>
              <a:gd name="csY2" fmla="*/ 25630 h 26125"/>
              <a:gd name="csX3" fmla="*/ 7078 w 49667"/>
              <a:gd name="csY3" fmla="*/ 13001 h 26125"/>
              <a:gd name="csX4" fmla="*/ 7078 w 49667"/>
              <a:gd name="csY4" fmla="*/ 4086 h 26125"/>
              <a:gd name="csX5" fmla="*/ 4843 w 49667"/>
              <a:gd name="csY5" fmla="*/ 4086 h 26125"/>
              <a:gd name="csX6" fmla="*/ 248 w 49667"/>
              <a:gd name="csY6" fmla="*/ 4086 h 26125"/>
              <a:gd name="csX7" fmla="*/ 0 w 49667"/>
              <a:gd name="csY7" fmla="*/ 3715 h 26125"/>
              <a:gd name="csX8" fmla="*/ 0 w 49667"/>
              <a:gd name="csY8" fmla="*/ 991 h 26125"/>
              <a:gd name="csX9" fmla="*/ 0 w 49667"/>
              <a:gd name="csY9" fmla="*/ 371 h 26125"/>
              <a:gd name="csX10" fmla="*/ 248 w 49667"/>
              <a:gd name="csY10" fmla="*/ 0 h 26125"/>
              <a:gd name="csX11" fmla="*/ 18998 w 49667"/>
              <a:gd name="csY11" fmla="*/ 0 h 26125"/>
              <a:gd name="csX12" fmla="*/ 19246 w 49667"/>
              <a:gd name="csY12" fmla="*/ 248 h 26125"/>
              <a:gd name="csX13" fmla="*/ 19122 w 49667"/>
              <a:gd name="csY13" fmla="*/ 3715 h 26125"/>
              <a:gd name="csX14" fmla="*/ 18874 w 49667"/>
              <a:gd name="csY14" fmla="*/ 4086 h 26125"/>
              <a:gd name="csX15" fmla="*/ 12293 w 49667"/>
              <a:gd name="csY15" fmla="*/ 4086 h 26125"/>
              <a:gd name="csX16" fmla="*/ 12293 w 49667"/>
              <a:gd name="csY16" fmla="*/ 13125 h 26125"/>
              <a:gd name="csX17" fmla="*/ 12417 w 49667"/>
              <a:gd name="csY17" fmla="*/ 25507 h 26125"/>
              <a:gd name="csX18" fmla="*/ 12044 w 49667"/>
              <a:gd name="csY18" fmla="*/ 26002 h 26125"/>
              <a:gd name="csX19" fmla="*/ 35388 w 49667"/>
              <a:gd name="csY19" fmla="*/ 20678 h 26125"/>
              <a:gd name="csX20" fmla="*/ 41100 w 49667"/>
              <a:gd name="csY20" fmla="*/ 371 h 26125"/>
              <a:gd name="csX21" fmla="*/ 41348 w 49667"/>
              <a:gd name="csY21" fmla="*/ 124 h 26125"/>
              <a:gd name="csX22" fmla="*/ 48426 w 49667"/>
              <a:gd name="csY22" fmla="*/ 124 h 26125"/>
              <a:gd name="csX23" fmla="*/ 48798 w 49667"/>
              <a:gd name="csY23" fmla="*/ 495 h 26125"/>
              <a:gd name="csX24" fmla="*/ 49667 w 49667"/>
              <a:gd name="csY24" fmla="*/ 25754 h 26125"/>
              <a:gd name="csX25" fmla="*/ 49419 w 49667"/>
              <a:gd name="csY25" fmla="*/ 26002 h 26125"/>
              <a:gd name="csX26" fmla="*/ 44452 w 49667"/>
              <a:gd name="csY26" fmla="*/ 26126 h 26125"/>
              <a:gd name="csX27" fmla="*/ 44080 w 49667"/>
              <a:gd name="csY27" fmla="*/ 25754 h 26125"/>
              <a:gd name="csX28" fmla="*/ 44080 w 49667"/>
              <a:gd name="csY28" fmla="*/ 3962 h 26125"/>
              <a:gd name="csX29" fmla="*/ 37747 w 49667"/>
              <a:gd name="csY29" fmla="*/ 25754 h 26125"/>
              <a:gd name="csX30" fmla="*/ 37375 w 49667"/>
              <a:gd name="csY30" fmla="*/ 26126 h 26125"/>
              <a:gd name="csX31" fmla="*/ 35885 w 49667"/>
              <a:gd name="csY31" fmla="*/ 26126 h 26125"/>
              <a:gd name="csX32" fmla="*/ 32532 w 49667"/>
              <a:gd name="csY32" fmla="*/ 26126 h 26125"/>
              <a:gd name="csX33" fmla="*/ 32284 w 49667"/>
              <a:gd name="csY33" fmla="*/ 25754 h 26125"/>
              <a:gd name="csX34" fmla="*/ 26448 w 49667"/>
              <a:gd name="csY34" fmla="*/ 3962 h 26125"/>
              <a:gd name="csX35" fmla="*/ 25951 w 49667"/>
              <a:gd name="csY35" fmla="*/ 25754 h 26125"/>
              <a:gd name="csX36" fmla="*/ 25703 w 49667"/>
              <a:gd name="csY36" fmla="*/ 26126 h 26125"/>
              <a:gd name="csX37" fmla="*/ 21109 w 49667"/>
              <a:gd name="csY37" fmla="*/ 26126 h 26125"/>
              <a:gd name="csX38" fmla="*/ 20860 w 49667"/>
              <a:gd name="csY38" fmla="*/ 25630 h 26125"/>
              <a:gd name="csX39" fmla="*/ 22226 w 49667"/>
              <a:gd name="csY39" fmla="*/ 371 h 26125"/>
              <a:gd name="csX40" fmla="*/ 22599 w 49667"/>
              <a:gd name="csY40" fmla="*/ 0 h 26125"/>
              <a:gd name="csX41" fmla="*/ 29800 w 49667"/>
              <a:gd name="csY41" fmla="*/ 0 h 26125"/>
              <a:gd name="csX42" fmla="*/ 30049 w 49667"/>
              <a:gd name="csY42" fmla="*/ 248 h 26125"/>
              <a:gd name="csX43" fmla="*/ 35388 w 49667"/>
              <a:gd name="csY43" fmla="*/ 20554 h 2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9667" h="26125">
                <a:moveTo>
                  <a:pt x="12169" y="26002"/>
                </a:moveTo>
                <a:lnTo>
                  <a:pt x="7202" y="26002"/>
                </a:lnTo>
                <a:lnTo>
                  <a:pt x="6954" y="25630"/>
                </a:lnTo>
                <a:cubicBezTo>
                  <a:pt x="7078" y="22535"/>
                  <a:pt x="7078" y="15973"/>
                  <a:pt x="7078" y="13001"/>
                </a:cubicBezTo>
                <a:lnTo>
                  <a:pt x="7078" y="4086"/>
                </a:lnTo>
                <a:lnTo>
                  <a:pt x="4843" y="4086"/>
                </a:lnTo>
                <a:cubicBezTo>
                  <a:pt x="2980" y="4086"/>
                  <a:pt x="2359" y="4086"/>
                  <a:pt x="248" y="4086"/>
                </a:cubicBezTo>
                <a:lnTo>
                  <a:pt x="0" y="3715"/>
                </a:lnTo>
                <a:cubicBezTo>
                  <a:pt x="0" y="2353"/>
                  <a:pt x="0" y="1981"/>
                  <a:pt x="0" y="991"/>
                </a:cubicBezTo>
                <a:lnTo>
                  <a:pt x="0" y="371"/>
                </a:lnTo>
                <a:lnTo>
                  <a:pt x="248" y="0"/>
                </a:lnTo>
                <a:lnTo>
                  <a:pt x="18998" y="0"/>
                </a:lnTo>
                <a:lnTo>
                  <a:pt x="19246" y="248"/>
                </a:lnTo>
                <a:cubicBezTo>
                  <a:pt x="19246" y="1733"/>
                  <a:pt x="19122" y="2353"/>
                  <a:pt x="19122" y="3715"/>
                </a:cubicBezTo>
                <a:lnTo>
                  <a:pt x="18874" y="4086"/>
                </a:lnTo>
                <a:lnTo>
                  <a:pt x="12293" y="4086"/>
                </a:lnTo>
                <a:lnTo>
                  <a:pt x="12293" y="13125"/>
                </a:lnTo>
                <a:cubicBezTo>
                  <a:pt x="12293" y="17830"/>
                  <a:pt x="12293" y="21792"/>
                  <a:pt x="12417" y="25507"/>
                </a:cubicBezTo>
                <a:lnTo>
                  <a:pt x="12044" y="26002"/>
                </a:lnTo>
                <a:close/>
                <a:moveTo>
                  <a:pt x="35388" y="20678"/>
                </a:moveTo>
                <a:cubicBezTo>
                  <a:pt x="37623" y="12630"/>
                  <a:pt x="39237" y="7182"/>
                  <a:pt x="41100" y="371"/>
                </a:cubicBezTo>
                <a:lnTo>
                  <a:pt x="41348" y="124"/>
                </a:lnTo>
                <a:lnTo>
                  <a:pt x="48426" y="124"/>
                </a:lnTo>
                <a:lnTo>
                  <a:pt x="48798" y="495"/>
                </a:lnTo>
                <a:cubicBezTo>
                  <a:pt x="48798" y="495"/>
                  <a:pt x="49047" y="14734"/>
                  <a:pt x="49667" y="25754"/>
                </a:cubicBezTo>
                <a:lnTo>
                  <a:pt x="49419" y="26002"/>
                </a:lnTo>
                <a:cubicBezTo>
                  <a:pt x="47184" y="26002"/>
                  <a:pt x="46315" y="26002"/>
                  <a:pt x="44452" y="26126"/>
                </a:cubicBezTo>
                <a:lnTo>
                  <a:pt x="44080" y="25754"/>
                </a:lnTo>
                <a:cubicBezTo>
                  <a:pt x="44080" y="21668"/>
                  <a:pt x="44080" y="3962"/>
                  <a:pt x="44080" y="3962"/>
                </a:cubicBezTo>
                <a:lnTo>
                  <a:pt x="37747" y="25754"/>
                </a:lnTo>
                <a:lnTo>
                  <a:pt x="37375" y="26126"/>
                </a:lnTo>
                <a:lnTo>
                  <a:pt x="35885" y="26126"/>
                </a:lnTo>
                <a:cubicBezTo>
                  <a:pt x="35016" y="26126"/>
                  <a:pt x="34271" y="26126"/>
                  <a:pt x="32532" y="26126"/>
                </a:cubicBezTo>
                <a:lnTo>
                  <a:pt x="32284" y="25754"/>
                </a:lnTo>
                <a:cubicBezTo>
                  <a:pt x="30794" y="20182"/>
                  <a:pt x="28310" y="12010"/>
                  <a:pt x="26448" y="3962"/>
                </a:cubicBezTo>
                <a:cubicBezTo>
                  <a:pt x="26075" y="19687"/>
                  <a:pt x="25951" y="22287"/>
                  <a:pt x="25951" y="25754"/>
                </a:cubicBezTo>
                <a:lnTo>
                  <a:pt x="25703" y="26126"/>
                </a:lnTo>
                <a:cubicBezTo>
                  <a:pt x="23716" y="26126"/>
                  <a:pt x="23220" y="26126"/>
                  <a:pt x="21109" y="26126"/>
                </a:cubicBezTo>
                <a:lnTo>
                  <a:pt x="20860" y="25630"/>
                </a:lnTo>
                <a:cubicBezTo>
                  <a:pt x="21357" y="18573"/>
                  <a:pt x="21605" y="15849"/>
                  <a:pt x="22226" y="371"/>
                </a:cubicBezTo>
                <a:lnTo>
                  <a:pt x="22599" y="0"/>
                </a:lnTo>
                <a:lnTo>
                  <a:pt x="29800" y="0"/>
                </a:lnTo>
                <a:lnTo>
                  <a:pt x="30049" y="248"/>
                </a:lnTo>
                <a:cubicBezTo>
                  <a:pt x="31290" y="4705"/>
                  <a:pt x="33277" y="12258"/>
                  <a:pt x="35388" y="20554"/>
                </a:cubicBezTo>
                <a:close/>
              </a:path>
            </a:pathLst>
          </a:custGeom>
          <a:solidFill>
            <a:srgbClr val="182B53"/>
          </a:solidFill>
          <a:ln w="12365" cap="flat">
            <a:noFill/>
            <a:prstDash val="solid"/>
            <a:miter/>
          </a:ln>
        </p:spPr>
        <p:txBody>
          <a:bodyPr/>
          <a:lstStyle/>
          <a:p>
            <a:endParaRPr lang="en-US"/>
          </a:p>
        </p:txBody>
      </p:sp>
      <p:grpSp>
        <p:nvGrpSpPr>
          <p:cNvPr id="48" name="Group 47">
            <a:extLst>
              <a:ext uri="{FF2B5EF4-FFF2-40B4-BE49-F238E27FC236}">
                <a16:creationId xmlns:a16="http://schemas.microsoft.com/office/drawing/2014/main" id="{B0BB004C-9DF7-76F5-B92D-03F75C4302CA}"/>
              </a:ext>
            </a:extLst>
          </p:cNvPr>
          <p:cNvGrpSpPr/>
          <p:nvPr userDrawn="1"/>
        </p:nvGrpSpPr>
        <p:grpSpPr>
          <a:xfrm>
            <a:off x="3154017" y="1133413"/>
            <a:ext cx="1549229" cy="601786"/>
            <a:chOff x="3059529" y="615289"/>
            <a:chExt cx="1740094" cy="675926"/>
          </a:xfrm>
        </p:grpSpPr>
        <p:grpSp>
          <p:nvGrpSpPr>
            <p:cNvPr id="6" name="Picture 21">
              <a:extLst>
                <a:ext uri="{FF2B5EF4-FFF2-40B4-BE49-F238E27FC236}">
                  <a16:creationId xmlns:a16="http://schemas.microsoft.com/office/drawing/2014/main" id="{C9258A8A-A723-F2D5-9F08-458ED1194287}"/>
                </a:ext>
              </a:extLst>
            </p:cNvPr>
            <p:cNvGrpSpPr/>
            <p:nvPr/>
          </p:nvGrpSpPr>
          <p:grpSpPr>
            <a:xfrm>
              <a:off x="3069835" y="615289"/>
              <a:ext cx="913754" cy="180279"/>
              <a:chOff x="3069835" y="615289"/>
              <a:chExt cx="913754" cy="180279"/>
            </a:xfrm>
            <a:solidFill>
              <a:srgbClr val="00639D"/>
            </a:solidFill>
          </p:grpSpPr>
          <p:sp>
            <p:nvSpPr>
              <p:cNvPr id="7" name="Freeform 6">
                <a:extLst>
                  <a:ext uri="{FF2B5EF4-FFF2-40B4-BE49-F238E27FC236}">
                    <a16:creationId xmlns:a16="http://schemas.microsoft.com/office/drawing/2014/main" id="{DFB805AB-4B03-77DE-CD69-5F1C0E771DD0}"/>
                  </a:ext>
                </a:extLst>
              </p:cNvPr>
              <p:cNvSpPr/>
              <p:nvPr/>
            </p:nvSpPr>
            <p:spPr>
              <a:xfrm>
                <a:off x="3069835" y="630642"/>
                <a:ext cx="33277" cy="122580"/>
              </a:xfrm>
              <a:custGeom>
                <a:avLst/>
                <a:gdLst>
                  <a:gd name="csX0" fmla="*/ 32408 w 33277"/>
                  <a:gd name="csY0" fmla="*/ 122085 h 122580"/>
                  <a:gd name="csX1" fmla="*/ 18253 w 33277"/>
                  <a:gd name="csY1" fmla="*/ 122085 h 122580"/>
                  <a:gd name="csX2" fmla="*/ 1614 w 33277"/>
                  <a:gd name="csY2" fmla="*/ 122580 h 122580"/>
                  <a:gd name="csX3" fmla="*/ 745 w 33277"/>
                  <a:gd name="csY3" fmla="*/ 121590 h 122580"/>
                  <a:gd name="csX4" fmla="*/ 1614 w 33277"/>
                  <a:gd name="csY4" fmla="*/ 73672 h 122580"/>
                  <a:gd name="csX5" fmla="*/ 1614 w 33277"/>
                  <a:gd name="csY5" fmla="*/ 61662 h 122580"/>
                  <a:gd name="csX6" fmla="*/ 0 w 33277"/>
                  <a:gd name="csY6" fmla="*/ 1486 h 122580"/>
                  <a:gd name="csX7" fmla="*/ 869 w 33277"/>
                  <a:gd name="csY7" fmla="*/ 495 h 122580"/>
                  <a:gd name="csX8" fmla="*/ 12789 w 33277"/>
                  <a:gd name="csY8" fmla="*/ 495 h 122580"/>
                  <a:gd name="csX9" fmla="*/ 32160 w 33277"/>
                  <a:gd name="csY9" fmla="*/ 0 h 122580"/>
                  <a:gd name="csX10" fmla="*/ 32905 w 33277"/>
                  <a:gd name="csY10" fmla="*/ 991 h 122580"/>
                  <a:gd name="csX11" fmla="*/ 32035 w 33277"/>
                  <a:gd name="csY11" fmla="*/ 72186 h 122580"/>
                  <a:gd name="csX12" fmla="*/ 33277 w 33277"/>
                  <a:gd name="csY12" fmla="*/ 121218 h 122580"/>
                  <a:gd name="csX13" fmla="*/ 32408 w 33277"/>
                  <a:gd name="csY13" fmla="*/ 122209 h 1225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77" h="122580">
                    <a:moveTo>
                      <a:pt x="32408" y="122085"/>
                    </a:moveTo>
                    <a:lnTo>
                      <a:pt x="18253" y="122085"/>
                    </a:lnTo>
                    <a:cubicBezTo>
                      <a:pt x="15024" y="122085"/>
                      <a:pt x="1614" y="122580"/>
                      <a:pt x="1614" y="122580"/>
                    </a:cubicBezTo>
                    <a:lnTo>
                      <a:pt x="745" y="121590"/>
                    </a:lnTo>
                    <a:cubicBezTo>
                      <a:pt x="1242" y="105617"/>
                      <a:pt x="1614" y="89645"/>
                      <a:pt x="1614" y="73672"/>
                    </a:cubicBezTo>
                    <a:lnTo>
                      <a:pt x="1614" y="61662"/>
                    </a:lnTo>
                    <a:cubicBezTo>
                      <a:pt x="1614" y="41603"/>
                      <a:pt x="1490" y="21421"/>
                      <a:pt x="0" y="1486"/>
                    </a:cubicBezTo>
                    <a:lnTo>
                      <a:pt x="869" y="495"/>
                    </a:lnTo>
                    <a:lnTo>
                      <a:pt x="12789" y="495"/>
                    </a:lnTo>
                    <a:cubicBezTo>
                      <a:pt x="18501" y="495"/>
                      <a:pt x="28559" y="124"/>
                      <a:pt x="32160" y="0"/>
                    </a:cubicBezTo>
                    <a:lnTo>
                      <a:pt x="32905" y="991"/>
                    </a:lnTo>
                    <a:cubicBezTo>
                      <a:pt x="32408" y="24640"/>
                      <a:pt x="32035" y="48413"/>
                      <a:pt x="32035" y="72186"/>
                    </a:cubicBezTo>
                    <a:cubicBezTo>
                      <a:pt x="32035" y="88530"/>
                      <a:pt x="32408" y="104998"/>
                      <a:pt x="33277" y="121218"/>
                    </a:cubicBezTo>
                    <a:lnTo>
                      <a:pt x="32408" y="122209"/>
                    </a:lnTo>
                    <a:close/>
                  </a:path>
                </a:pathLst>
              </a:custGeom>
              <a:solidFill>
                <a:srgbClr val="00639D"/>
              </a:solidFill>
              <a:ln w="12365" cap="flat">
                <a:noFill/>
                <a:prstDash val="solid"/>
                <a:miter/>
              </a:ln>
            </p:spPr>
            <p:txBody>
              <a:bodyPr/>
              <a:lstStyle/>
              <a:p>
                <a:endParaRPr lang="en-US"/>
              </a:p>
            </p:txBody>
          </p:sp>
          <p:sp>
            <p:nvSpPr>
              <p:cNvPr id="8" name="Freeform 7">
                <a:extLst>
                  <a:ext uri="{FF2B5EF4-FFF2-40B4-BE49-F238E27FC236}">
                    <a16:creationId xmlns:a16="http://schemas.microsoft.com/office/drawing/2014/main" id="{54437BB3-2F70-8065-C217-80351FDB9E45}"/>
                  </a:ext>
                </a:extLst>
              </p:cNvPr>
              <p:cNvSpPr/>
              <p:nvPr/>
            </p:nvSpPr>
            <p:spPr>
              <a:xfrm>
                <a:off x="3127946"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3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3"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9" name="Freeform 8">
                <a:extLst>
                  <a:ext uri="{FF2B5EF4-FFF2-40B4-BE49-F238E27FC236}">
                    <a16:creationId xmlns:a16="http://schemas.microsoft.com/office/drawing/2014/main" id="{83BA6C4D-914D-9313-2BBA-060B078CD89C}"/>
                  </a:ext>
                </a:extLst>
              </p:cNvPr>
              <p:cNvSpPr/>
              <p:nvPr/>
            </p:nvSpPr>
            <p:spPr>
              <a:xfrm>
                <a:off x="3225170"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8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8"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13" name="Freeform 12">
                <a:extLst>
                  <a:ext uri="{FF2B5EF4-FFF2-40B4-BE49-F238E27FC236}">
                    <a16:creationId xmlns:a16="http://schemas.microsoft.com/office/drawing/2014/main" id="{CCE0CB83-7B6E-24D4-6C0F-940D2EF02BD6}"/>
                  </a:ext>
                </a:extLst>
              </p:cNvPr>
              <p:cNvSpPr/>
              <p:nvPr/>
            </p:nvSpPr>
            <p:spPr>
              <a:xfrm>
                <a:off x="3322394" y="630642"/>
                <a:ext cx="79964" cy="122456"/>
              </a:xfrm>
              <a:custGeom>
                <a:avLst/>
                <a:gdLst>
                  <a:gd name="csX0" fmla="*/ 79964 w 79964"/>
                  <a:gd name="csY0" fmla="*/ 100045 h 122456"/>
                  <a:gd name="csX1" fmla="*/ 78723 w 79964"/>
                  <a:gd name="csY1" fmla="*/ 121095 h 122456"/>
                  <a:gd name="csX2" fmla="*/ 77357 w 79964"/>
                  <a:gd name="csY2" fmla="*/ 122085 h 122456"/>
                  <a:gd name="csX3" fmla="*/ 1242 w 79964"/>
                  <a:gd name="csY3" fmla="*/ 122457 h 122456"/>
                  <a:gd name="csX4" fmla="*/ 373 w 79964"/>
                  <a:gd name="csY4" fmla="*/ 121218 h 122456"/>
                  <a:gd name="csX5" fmla="*/ 1242 w 79964"/>
                  <a:gd name="csY5" fmla="*/ 73424 h 122456"/>
                  <a:gd name="csX6" fmla="*/ 1242 w 79964"/>
                  <a:gd name="csY6" fmla="*/ 37765 h 122456"/>
                  <a:gd name="csX7" fmla="*/ 0 w 79964"/>
                  <a:gd name="csY7" fmla="*/ 1362 h 122456"/>
                  <a:gd name="csX8" fmla="*/ 993 w 79964"/>
                  <a:gd name="csY8" fmla="*/ 371 h 122456"/>
                  <a:gd name="csX9" fmla="*/ 76984 w 79964"/>
                  <a:gd name="csY9" fmla="*/ 0 h 122456"/>
                  <a:gd name="csX10" fmla="*/ 77854 w 79964"/>
                  <a:gd name="csY10" fmla="*/ 991 h 122456"/>
                  <a:gd name="csX11" fmla="*/ 76612 w 79964"/>
                  <a:gd name="csY11" fmla="*/ 21049 h 122456"/>
                  <a:gd name="csX12" fmla="*/ 75619 w 79964"/>
                  <a:gd name="csY12" fmla="*/ 22040 h 122456"/>
                  <a:gd name="csX13" fmla="*/ 31290 w 79964"/>
                  <a:gd name="csY13" fmla="*/ 21544 h 122456"/>
                  <a:gd name="csX14" fmla="*/ 31166 w 79964"/>
                  <a:gd name="csY14" fmla="*/ 34298 h 122456"/>
                  <a:gd name="csX15" fmla="*/ 31290 w 79964"/>
                  <a:gd name="csY15" fmla="*/ 48908 h 122456"/>
                  <a:gd name="csX16" fmla="*/ 73011 w 79964"/>
                  <a:gd name="csY16" fmla="*/ 48165 h 122456"/>
                  <a:gd name="csX17" fmla="*/ 74004 w 79964"/>
                  <a:gd name="csY17" fmla="*/ 49404 h 122456"/>
                  <a:gd name="csX18" fmla="*/ 72763 w 79964"/>
                  <a:gd name="csY18" fmla="*/ 68843 h 122456"/>
                  <a:gd name="csX19" fmla="*/ 71769 w 79964"/>
                  <a:gd name="csY19" fmla="*/ 69834 h 122456"/>
                  <a:gd name="csX20" fmla="*/ 31290 w 79964"/>
                  <a:gd name="csY20" fmla="*/ 69710 h 122456"/>
                  <a:gd name="csX21" fmla="*/ 31663 w 79964"/>
                  <a:gd name="csY21" fmla="*/ 99922 h 122456"/>
                  <a:gd name="csX22" fmla="*/ 79095 w 79964"/>
                  <a:gd name="csY22" fmla="*/ 98683 h 122456"/>
                  <a:gd name="csX23" fmla="*/ 79964 w 79964"/>
                  <a:gd name="csY23" fmla="*/ 99922 h 1224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79964" h="122456">
                    <a:moveTo>
                      <a:pt x="79964" y="100045"/>
                    </a:moveTo>
                    <a:cubicBezTo>
                      <a:pt x="79468" y="107103"/>
                      <a:pt x="79095" y="114532"/>
                      <a:pt x="78723" y="121095"/>
                    </a:cubicBezTo>
                    <a:lnTo>
                      <a:pt x="77357" y="122085"/>
                    </a:lnTo>
                    <a:cubicBezTo>
                      <a:pt x="52151" y="122085"/>
                      <a:pt x="26696" y="122209"/>
                      <a:pt x="1242" y="122457"/>
                    </a:cubicBezTo>
                    <a:lnTo>
                      <a:pt x="373" y="121218"/>
                    </a:lnTo>
                    <a:cubicBezTo>
                      <a:pt x="1118" y="105370"/>
                      <a:pt x="1242" y="89521"/>
                      <a:pt x="1242" y="73424"/>
                    </a:cubicBezTo>
                    <a:lnTo>
                      <a:pt x="1242" y="37765"/>
                    </a:lnTo>
                    <a:cubicBezTo>
                      <a:pt x="1242" y="25507"/>
                      <a:pt x="1118" y="13496"/>
                      <a:pt x="0" y="1362"/>
                    </a:cubicBezTo>
                    <a:lnTo>
                      <a:pt x="993" y="371"/>
                    </a:lnTo>
                    <a:cubicBezTo>
                      <a:pt x="19867" y="371"/>
                      <a:pt x="65561" y="0"/>
                      <a:pt x="76984" y="0"/>
                    </a:cubicBezTo>
                    <a:lnTo>
                      <a:pt x="77854" y="991"/>
                    </a:lnTo>
                    <a:cubicBezTo>
                      <a:pt x="77357" y="8048"/>
                      <a:pt x="76860" y="14239"/>
                      <a:pt x="76612" y="21049"/>
                    </a:cubicBezTo>
                    <a:lnTo>
                      <a:pt x="75619" y="22040"/>
                    </a:lnTo>
                    <a:cubicBezTo>
                      <a:pt x="60718" y="21668"/>
                      <a:pt x="46066" y="21544"/>
                      <a:pt x="31290" y="21544"/>
                    </a:cubicBezTo>
                    <a:cubicBezTo>
                      <a:pt x="31290" y="24764"/>
                      <a:pt x="31166" y="29469"/>
                      <a:pt x="31166" y="34298"/>
                    </a:cubicBezTo>
                    <a:cubicBezTo>
                      <a:pt x="31166" y="39870"/>
                      <a:pt x="31166" y="45318"/>
                      <a:pt x="31290" y="48908"/>
                    </a:cubicBezTo>
                    <a:cubicBezTo>
                      <a:pt x="45321" y="48908"/>
                      <a:pt x="59104" y="48785"/>
                      <a:pt x="73011" y="48165"/>
                    </a:cubicBezTo>
                    <a:lnTo>
                      <a:pt x="74004" y="49404"/>
                    </a:lnTo>
                    <a:cubicBezTo>
                      <a:pt x="73508" y="55966"/>
                      <a:pt x="73135" y="62281"/>
                      <a:pt x="72763" y="68843"/>
                    </a:cubicBezTo>
                    <a:lnTo>
                      <a:pt x="71769" y="69834"/>
                    </a:lnTo>
                    <a:cubicBezTo>
                      <a:pt x="46315" y="69710"/>
                      <a:pt x="31290" y="69710"/>
                      <a:pt x="31290" y="69710"/>
                    </a:cubicBezTo>
                    <a:cubicBezTo>
                      <a:pt x="31290" y="79863"/>
                      <a:pt x="31415" y="89892"/>
                      <a:pt x="31663" y="99922"/>
                    </a:cubicBezTo>
                    <a:cubicBezTo>
                      <a:pt x="47556" y="99922"/>
                      <a:pt x="63326" y="99550"/>
                      <a:pt x="79095" y="98683"/>
                    </a:cubicBezTo>
                    <a:lnTo>
                      <a:pt x="79964" y="99922"/>
                    </a:lnTo>
                    <a:close/>
                  </a:path>
                </a:pathLst>
              </a:custGeom>
              <a:solidFill>
                <a:srgbClr val="00639D"/>
              </a:solidFill>
              <a:ln w="12365" cap="flat">
                <a:noFill/>
                <a:prstDash val="solid"/>
                <a:miter/>
              </a:ln>
            </p:spPr>
            <p:txBody>
              <a:bodyPr/>
              <a:lstStyle/>
              <a:p>
                <a:endParaRPr lang="en-US"/>
              </a:p>
            </p:txBody>
          </p:sp>
          <p:sp>
            <p:nvSpPr>
              <p:cNvPr id="19" name="Freeform 18">
                <a:extLst>
                  <a:ext uri="{FF2B5EF4-FFF2-40B4-BE49-F238E27FC236}">
                    <a16:creationId xmlns:a16="http://schemas.microsoft.com/office/drawing/2014/main" id="{41DA0AEB-4EBC-06EE-0958-662190859F1B}"/>
                  </a:ext>
                </a:extLst>
              </p:cNvPr>
              <p:cNvSpPr/>
              <p:nvPr/>
            </p:nvSpPr>
            <p:spPr>
              <a:xfrm>
                <a:off x="3450535" y="630147"/>
                <a:ext cx="124789" cy="123323"/>
              </a:xfrm>
              <a:custGeom>
                <a:avLst/>
                <a:gdLst>
                  <a:gd name="csX0" fmla="*/ 101197 w 124789"/>
                  <a:gd name="csY0" fmla="*/ 122580 h 123323"/>
                  <a:gd name="csX1" fmla="*/ 88532 w 124789"/>
                  <a:gd name="csY1" fmla="*/ 122580 h 123323"/>
                  <a:gd name="csX2" fmla="*/ 70403 w 124789"/>
                  <a:gd name="csY2" fmla="*/ 123323 h 123323"/>
                  <a:gd name="csX3" fmla="*/ 69162 w 124789"/>
                  <a:gd name="csY3" fmla="*/ 122333 h 123323"/>
                  <a:gd name="csX4" fmla="*/ 57738 w 124789"/>
                  <a:gd name="csY4" fmla="*/ 84692 h 123323"/>
                  <a:gd name="csX5" fmla="*/ 30918 w 124789"/>
                  <a:gd name="csY5" fmla="*/ 121961 h 123323"/>
                  <a:gd name="csX6" fmla="*/ 29552 w 124789"/>
                  <a:gd name="csY6" fmla="*/ 122828 h 123323"/>
                  <a:gd name="csX7" fmla="*/ 14279 w 124789"/>
                  <a:gd name="csY7" fmla="*/ 122704 h 123323"/>
                  <a:gd name="csX8" fmla="*/ 745 w 124789"/>
                  <a:gd name="csY8" fmla="*/ 123076 h 123323"/>
                  <a:gd name="csX9" fmla="*/ 0 w 124789"/>
                  <a:gd name="csY9" fmla="*/ 121466 h 123323"/>
                  <a:gd name="csX10" fmla="*/ 48798 w 124789"/>
                  <a:gd name="csY10" fmla="*/ 59681 h 123323"/>
                  <a:gd name="csX11" fmla="*/ 27690 w 124789"/>
                  <a:gd name="csY11" fmla="*/ 2600 h 123323"/>
                  <a:gd name="csX12" fmla="*/ 28683 w 124789"/>
                  <a:gd name="csY12" fmla="*/ 1238 h 123323"/>
                  <a:gd name="csX13" fmla="*/ 59601 w 124789"/>
                  <a:gd name="csY13" fmla="*/ 0 h 123323"/>
                  <a:gd name="csX14" fmla="*/ 60594 w 124789"/>
                  <a:gd name="csY14" fmla="*/ 1238 h 123323"/>
                  <a:gd name="csX15" fmla="*/ 70652 w 124789"/>
                  <a:gd name="csY15" fmla="*/ 36898 h 123323"/>
                  <a:gd name="csX16" fmla="*/ 95361 w 124789"/>
                  <a:gd name="csY16" fmla="*/ 1857 h 123323"/>
                  <a:gd name="csX17" fmla="*/ 96727 w 124789"/>
                  <a:gd name="csY17" fmla="*/ 867 h 123323"/>
                  <a:gd name="csX18" fmla="*/ 124044 w 124789"/>
                  <a:gd name="csY18" fmla="*/ 371 h 123323"/>
                  <a:gd name="csX19" fmla="*/ 124789 w 124789"/>
                  <a:gd name="csY19" fmla="*/ 2229 h 123323"/>
                  <a:gd name="csX20" fmla="*/ 78723 w 124789"/>
                  <a:gd name="csY20" fmla="*/ 60547 h 123323"/>
                  <a:gd name="csX21" fmla="*/ 101942 w 124789"/>
                  <a:gd name="csY21" fmla="*/ 121218 h 123323"/>
                  <a:gd name="csX22" fmla="*/ 100949 w 124789"/>
                  <a:gd name="csY22" fmla="*/ 122580 h 123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4789" h="123323">
                    <a:moveTo>
                      <a:pt x="101197" y="122580"/>
                    </a:moveTo>
                    <a:lnTo>
                      <a:pt x="88532" y="122580"/>
                    </a:lnTo>
                    <a:cubicBezTo>
                      <a:pt x="83565" y="122580"/>
                      <a:pt x="73632" y="123076"/>
                      <a:pt x="70403" y="123323"/>
                    </a:cubicBezTo>
                    <a:lnTo>
                      <a:pt x="69162" y="122333"/>
                    </a:lnTo>
                    <a:cubicBezTo>
                      <a:pt x="67672" y="116761"/>
                      <a:pt x="65685" y="110570"/>
                      <a:pt x="57738" y="84692"/>
                    </a:cubicBezTo>
                    <a:cubicBezTo>
                      <a:pt x="37375" y="112056"/>
                      <a:pt x="34270" y="116761"/>
                      <a:pt x="30918" y="121961"/>
                    </a:cubicBezTo>
                    <a:lnTo>
                      <a:pt x="29552" y="122828"/>
                    </a:lnTo>
                    <a:cubicBezTo>
                      <a:pt x="24585" y="122704"/>
                      <a:pt x="19122" y="122704"/>
                      <a:pt x="14279" y="122704"/>
                    </a:cubicBezTo>
                    <a:cubicBezTo>
                      <a:pt x="9809" y="122704"/>
                      <a:pt x="3353" y="123076"/>
                      <a:pt x="745" y="123076"/>
                    </a:cubicBezTo>
                    <a:lnTo>
                      <a:pt x="0" y="121466"/>
                    </a:lnTo>
                    <a:cubicBezTo>
                      <a:pt x="6208" y="113542"/>
                      <a:pt x="12417" y="106113"/>
                      <a:pt x="48798" y="59681"/>
                    </a:cubicBezTo>
                    <a:cubicBezTo>
                      <a:pt x="34767" y="21421"/>
                      <a:pt x="31166" y="11887"/>
                      <a:pt x="27690" y="2600"/>
                    </a:cubicBezTo>
                    <a:lnTo>
                      <a:pt x="28683" y="1238"/>
                    </a:lnTo>
                    <a:cubicBezTo>
                      <a:pt x="38865" y="1114"/>
                      <a:pt x="49295" y="743"/>
                      <a:pt x="59601" y="0"/>
                    </a:cubicBezTo>
                    <a:lnTo>
                      <a:pt x="60594" y="1238"/>
                    </a:lnTo>
                    <a:cubicBezTo>
                      <a:pt x="63822" y="13372"/>
                      <a:pt x="67051" y="25259"/>
                      <a:pt x="70652" y="36898"/>
                    </a:cubicBezTo>
                    <a:cubicBezTo>
                      <a:pt x="78598" y="24764"/>
                      <a:pt x="87663" y="14115"/>
                      <a:pt x="95361" y="1857"/>
                    </a:cubicBezTo>
                    <a:lnTo>
                      <a:pt x="96727" y="867"/>
                    </a:lnTo>
                    <a:cubicBezTo>
                      <a:pt x="105667" y="867"/>
                      <a:pt x="115104" y="867"/>
                      <a:pt x="124044" y="371"/>
                    </a:cubicBezTo>
                    <a:lnTo>
                      <a:pt x="124789" y="2229"/>
                    </a:lnTo>
                    <a:cubicBezTo>
                      <a:pt x="119202" y="8420"/>
                      <a:pt x="114235" y="15477"/>
                      <a:pt x="78723" y="60547"/>
                    </a:cubicBezTo>
                    <a:cubicBezTo>
                      <a:pt x="93995" y="101036"/>
                      <a:pt x="97348" y="111065"/>
                      <a:pt x="101942" y="121218"/>
                    </a:cubicBezTo>
                    <a:lnTo>
                      <a:pt x="100949" y="122580"/>
                    </a:lnTo>
                    <a:close/>
                  </a:path>
                </a:pathLst>
              </a:custGeom>
              <a:solidFill>
                <a:srgbClr val="00639D"/>
              </a:solidFill>
              <a:ln w="12365" cap="flat">
                <a:noFill/>
                <a:prstDash val="solid"/>
                <a:miter/>
              </a:ln>
            </p:spPr>
            <p:txBody>
              <a:bodyPr/>
              <a:lstStyle/>
              <a:p>
                <a:endParaRPr lang="en-US"/>
              </a:p>
            </p:txBody>
          </p:sp>
          <p:sp>
            <p:nvSpPr>
              <p:cNvPr id="20" name="Freeform 19">
                <a:extLst>
                  <a:ext uri="{FF2B5EF4-FFF2-40B4-BE49-F238E27FC236}">
                    <a16:creationId xmlns:a16="http://schemas.microsoft.com/office/drawing/2014/main" id="{4BB90815-7B62-5915-8C22-41EB59B85027}"/>
                  </a:ext>
                </a:extLst>
              </p:cNvPr>
              <p:cNvSpPr/>
              <p:nvPr/>
            </p:nvSpPr>
            <p:spPr>
              <a:xfrm>
                <a:off x="3553471" y="658873"/>
                <a:ext cx="109888" cy="136695"/>
              </a:xfrm>
              <a:custGeom>
                <a:avLst/>
                <a:gdLst>
                  <a:gd name="csX0" fmla="*/ 30049 w 109888"/>
                  <a:gd name="csY0" fmla="*/ 136448 h 136695"/>
                  <a:gd name="csX1" fmla="*/ 18129 w 109888"/>
                  <a:gd name="csY1" fmla="*/ 136324 h 136695"/>
                  <a:gd name="csX2" fmla="*/ 869 w 109888"/>
                  <a:gd name="csY2" fmla="*/ 136696 h 136695"/>
                  <a:gd name="csX3" fmla="*/ 0 w 109888"/>
                  <a:gd name="csY3" fmla="*/ 135458 h 136695"/>
                  <a:gd name="csX4" fmla="*/ 28186 w 109888"/>
                  <a:gd name="csY4" fmla="*/ 6067 h 136695"/>
                  <a:gd name="csX5" fmla="*/ 29428 w 109888"/>
                  <a:gd name="csY5" fmla="*/ 4829 h 136695"/>
                  <a:gd name="csX6" fmla="*/ 58980 w 109888"/>
                  <a:gd name="csY6" fmla="*/ 0 h 136695"/>
                  <a:gd name="csX7" fmla="*/ 59973 w 109888"/>
                  <a:gd name="csY7" fmla="*/ 1362 h 136695"/>
                  <a:gd name="csX8" fmla="*/ 57862 w 109888"/>
                  <a:gd name="csY8" fmla="*/ 8915 h 136695"/>
                  <a:gd name="csX9" fmla="*/ 81330 w 109888"/>
                  <a:gd name="csY9" fmla="*/ 495 h 136695"/>
                  <a:gd name="csX10" fmla="*/ 109889 w 109888"/>
                  <a:gd name="csY10" fmla="*/ 35041 h 136695"/>
                  <a:gd name="csX11" fmla="*/ 74128 w 109888"/>
                  <a:gd name="csY11" fmla="*/ 89892 h 136695"/>
                  <a:gd name="csX12" fmla="*/ 45073 w 109888"/>
                  <a:gd name="csY12" fmla="*/ 94226 h 136695"/>
                  <a:gd name="csX13" fmla="*/ 39485 w 109888"/>
                  <a:gd name="csY13" fmla="*/ 94226 h 136695"/>
                  <a:gd name="csX14" fmla="*/ 31166 w 109888"/>
                  <a:gd name="csY14" fmla="*/ 135458 h 136695"/>
                  <a:gd name="csX15" fmla="*/ 29925 w 109888"/>
                  <a:gd name="csY15" fmla="*/ 136448 h 136695"/>
                  <a:gd name="csX16" fmla="*/ 43831 w 109888"/>
                  <a:gd name="csY16" fmla="*/ 75034 h 136695"/>
                  <a:gd name="csX17" fmla="*/ 47929 w 109888"/>
                  <a:gd name="csY17" fmla="*/ 75406 h 136695"/>
                  <a:gd name="csX18" fmla="*/ 64319 w 109888"/>
                  <a:gd name="csY18" fmla="*/ 70205 h 136695"/>
                  <a:gd name="csX19" fmla="*/ 80088 w 109888"/>
                  <a:gd name="csY19" fmla="*/ 37269 h 136695"/>
                  <a:gd name="csX20" fmla="*/ 67423 w 109888"/>
                  <a:gd name="csY20" fmla="*/ 21049 h 136695"/>
                  <a:gd name="csX21" fmla="*/ 54758 w 109888"/>
                  <a:gd name="csY21" fmla="*/ 25878 h 136695"/>
                  <a:gd name="csX22" fmla="*/ 43707 w 109888"/>
                  <a:gd name="csY22" fmla="*/ 75034 h 1366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9888" h="136695">
                    <a:moveTo>
                      <a:pt x="30049" y="136448"/>
                    </a:moveTo>
                    <a:cubicBezTo>
                      <a:pt x="23840" y="136448"/>
                      <a:pt x="21729" y="136324"/>
                      <a:pt x="18129" y="136324"/>
                    </a:cubicBezTo>
                    <a:cubicBezTo>
                      <a:pt x="14900" y="136324"/>
                      <a:pt x="3104" y="136448"/>
                      <a:pt x="869" y="136696"/>
                    </a:cubicBezTo>
                    <a:lnTo>
                      <a:pt x="0" y="135458"/>
                    </a:lnTo>
                    <a:cubicBezTo>
                      <a:pt x="5712" y="113789"/>
                      <a:pt x="21978" y="50023"/>
                      <a:pt x="28186" y="6067"/>
                    </a:cubicBezTo>
                    <a:lnTo>
                      <a:pt x="29428" y="4829"/>
                    </a:lnTo>
                    <a:cubicBezTo>
                      <a:pt x="39237" y="3467"/>
                      <a:pt x="49171" y="1857"/>
                      <a:pt x="58980" y="0"/>
                    </a:cubicBezTo>
                    <a:lnTo>
                      <a:pt x="59973" y="1362"/>
                    </a:lnTo>
                    <a:lnTo>
                      <a:pt x="57862" y="8915"/>
                    </a:lnTo>
                    <a:cubicBezTo>
                      <a:pt x="61463" y="6686"/>
                      <a:pt x="69658" y="495"/>
                      <a:pt x="81330" y="495"/>
                    </a:cubicBezTo>
                    <a:cubicBezTo>
                      <a:pt x="93002" y="495"/>
                      <a:pt x="109889" y="8667"/>
                      <a:pt x="109889" y="35041"/>
                    </a:cubicBezTo>
                    <a:cubicBezTo>
                      <a:pt x="109889" y="58690"/>
                      <a:pt x="96603" y="81225"/>
                      <a:pt x="74128" y="89892"/>
                    </a:cubicBezTo>
                    <a:cubicBezTo>
                      <a:pt x="63202" y="93978"/>
                      <a:pt x="49171" y="94226"/>
                      <a:pt x="45073" y="94226"/>
                    </a:cubicBezTo>
                    <a:lnTo>
                      <a:pt x="39485" y="94226"/>
                    </a:lnTo>
                    <a:cubicBezTo>
                      <a:pt x="36754" y="107351"/>
                      <a:pt x="34146" y="120971"/>
                      <a:pt x="31166" y="135458"/>
                    </a:cubicBezTo>
                    <a:lnTo>
                      <a:pt x="29925" y="136448"/>
                    </a:lnTo>
                    <a:close/>
                    <a:moveTo>
                      <a:pt x="43831" y="75034"/>
                    </a:moveTo>
                    <a:cubicBezTo>
                      <a:pt x="45694" y="75406"/>
                      <a:pt x="47060" y="75406"/>
                      <a:pt x="47929" y="75406"/>
                    </a:cubicBezTo>
                    <a:cubicBezTo>
                      <a:pt x="50536" y="75406"/>
                      <a:pt x="57738" y="74663"/>
                      <a:pt x="64319" y="70205"/>
                    </a:cubicBezTo>
                    <a:cubicBezTo>
                      <a:pt x="74749" y="63148"/>
                      <a:pt x="80088" y="49527"/>
                      <a:pt x="80088" y="37269"/>
                    </a:cubicBezTo>
                    <a:cubicBezTo>
                      <a:pt x="80088" y="26745"/>
                      <a:pt x="74749" y="21049"/>
                      <a:pt x="67423" y="21049"/>
                    </a:cubicBezTo>
                    <a:cubicBezTo>
                      <a:pt x="62084" y="21049"/>
                      <a:pt x="58980" y="23154"/>
                      <a:pt x="54758" y="25878"/>
                    </a:cubicBezTo>
                    <a:lnTo>
                      <a:pt x="43707" y="75034"/>
                    </a:lnTo>
                    <a:close/>
                  </a:path>
                </a:pathLst>
              </a:custGeom>
              <a:solidFill>
                <a:srgbClr val="00639D"/>
              </a:solidFill>
              <a:ln w="12365" cap="flat">
                <a:noFill/>
                <a:prstDash val="solid"/>
                <a:miter/>
              </a:ln>
            </p:spPr>
            <p:txBody>
              <a:bodyPr/>
              <a:lstStyle/>
              <a:p>
                <a:endParaRPr lang="en-US"/>
              </a:p>
            </p:txBody>
          </p:sp>
          <p:sp>
            <p:nvSpPr>
              <p:cNvPr id="21" name="Freeform 20">
                <a:extLst>
                  <a:ext uri="{FF2B5EF4-FFF2-40B4-BE49-F238E27FC236}">
                    <a16:creationId xmlns:a16="http://schemas.microsoft.com/office/drawing/2014/main" id="{FAB847E6-D4D7-AC95-CA70-4FB573A5173B}"/>
                  </a:ext>
                </a:extLst>
              </p:cNvPr>
              <p:cNvSpPr/>
              <p:nvPr/>
            </p:nvSpPr>
            <p:spPr>
              <a:xfrm>
                <a:off x="3668202" y="615289"/>
                <a:ext cx="59849" cy="137810"/>
              </a:xfrm>
              <a:custGeom>
                <a:avLst/>
                <a:gdLst>
                  <a:gd name="csX0" fmla="*/ 29428 w 59849"/>
                  <a:gd name="csY0" fmla="*/ 137315 h 137810"/>
                  <a:gd name="csX1" fmla="*/ 745 w 59849"/>
                  <a:gd name="csY1" fmla="*/ 137810 h 137810"/>
                  <a:gd name="csX2" fmla="*/ 0 w 59849"/>
                  <a:gd name="csY2" fmla="*/ 136820 h 137810"/>
                  <a:gd name="csX3" fmla="*/ 27317 w 59849"/>
                  <a:gd name="csY3" fmla="*/ 6191 h 137810"/>
                  <a:gd name="csX4" fmla="*/ 28683 w 59849"/>
                  <a:gd name="csY4" fmla="*/ 4953 h 137810"/>
                  <a:gd name="csX5" fmla="*/ 58980 w 59849"/>
                  <a:gd name="csY5" fmla="*/ 0 h 137810"/>
                  <a:gd name="csX6" fmla="*/ 59849 w 59849"/>
                  <a:gd name="csY6" fmla="*/ 1362 h 137810"/>
                  <a:gd name="csX7" fmla="*/ 30670 w 59849"/>
                  <a:gd name="csY7" fmla="*/ 136448 h 137810"/>
                  <a:gd name="csX8" fmla="*/ 29428 w 59849"/>
                  <a:gd name="csY8" fmla="*/ 137315 h 137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9849" h="137810">
                    <a:moveTo>
                      <a:pt x="29428" y="137315"/>
                    </a:moveTo>
                    <a:cubicBezTo>
                      <a:pt x="19743" y="137315"/>
                      <a:pt x="10182" y="137439"/>
                      <a:pt x="745" y="137810"/>
                    </a:cubicBezTo>
                    <a:lnTo>
                      <a:pt x="0" y="136820"/>
                    </a:lnTo>
                    <a:cubicBezTo>
                      <a:pt x="11424" y="88035"/>
                      <a:pt x="24710" y="33307"/>
                      <a:pt x="27317" y="6191"/>
                    </a:cubicBezTo>
                    <a:lnTo>
                      <a:pt x="28683" y="4953"/>
                    </a:lnTo>
                    <a:cubicBezTo>
                      <a:pt x="38368" y="3467"/>
                      <a:pt x="48922" y="1857"/>
                      <a:pt x="58980" y="0"/>
                    </a:cubicBezTo>
                    <a:lnTo>
                      <a:pt x="59849" y="1362"/>
                    </a:lnTo>
                    <a:cubicBezTo>
                      <a:pt x="49295" y="47051"/>
                      <a:pt x="36009" y="104874"/>
                      <a:pt x="30670" y="136448"/>
                    </a:cubicBezTo>
                    <a:lnTo>
                      <a:pt x="29428" y="137315"/>
                    </a:lnTo>
                    <a:close/>
                  </a:path>
                </a:pathLst>
              </a:custGeom>
              <a:solidFill>
                <a:srgbClr val="00639D"/>
              </a:solidFill>
              <a:ln w="12365" cap="flat">
                <a:noFill/>
                <a:prstDash val="solid"/>
                <a:miter/>
              </a:ln>
            </p:spPr>
            <p:txBody>
              <a:bodyPr/>
              <a:lstStyle/>
              <a:p>
                <a:endParaRPr lang="en-US"/>
              </a:p>
            </p:txBody>
          </p:sp>
          <p:sp>
            <p:nvSpPr>
              <p:cNvPr id="22" name="Freeform 21">
                <a:extLst>
                  <a:ext uri="{FF2B5EF4-FFF2-40B4-BE49-F238E27FC236}">
                    <a16:creationId xmlns:a16="http://schemas.microsoft.com/office/drawing/2014/main" id="{36999A1A-6D35-3CC0-955B-246B9A404326}"/>
                  </a:ext>
                </a:extLst>
              </p:cNvPr>
              <p:cNvSpPr/>
              <p:nvPr/>
            </p:nvSpPr>
            <p:spPr>
              <a:xfrm>
                <a:off x="3723209" y="659245"/>
                <a:ext cx="94243" cy="95587"/>
              </a:xfrm>
              <a:custGeom>
                <a:avLst/>
                <a:gdLst>
                  <a:gd name="csX0" fmla="*/ 54634 w 94243"/>
                  <a:gd name="csY0" fmla="*/ 0 h 95587"/>
                  <a:gd name="csX1" fmla="*/ 94244 w 94243"/>
                  <a:gd name="csY1" fmla="*/ 37146 h 95587"/>
                  <a:gd name="csX2" fmla="*/ 41348 w 94243"/>
                  <a:gd name="csY2" fmla="*/ 95588 h 95587"/>
                  <a:gd name="csX3" fmla="*/ 0 w 94243"/>
                  <a:gd name="csY3" fmla="*/ 57947 h 95587"/>
                  <a:gd name="csX4" fmla="*/ 54634 w 94243"/>
                  <a:gd name="csY4" fmla="*/ 0 h 95587"/>
                  <a:gd name="csX5" fmla="*/ 41845 w 94243"/>
                  <a:gd name="csY5" fmla="*/ 77263 h 95587"/>
                  <a:gd name="csX6" fmla="*/ 65561 w 94243"/>
                  <a:gd name="csY6" fmla="*/ 33307 h 95587"/>
                  <a:gd name="csX7" fmla="*/ 52647 w 94243"/>
                  <a:gd name="csY7" fmla="*/ 18325 h 95587"/>
                  <a:gd name="csX8" fmla="*/ 28931 w 94243"/>
                  <a:gd name="csY8" fmla="*/ 61909 h 95587"/>
                  <a:gd name="csX9" fmla="*/ 41845 w 94243"/>
                  <a:gd name="csY9" fmla="*/ 77263 h 955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243" h="95587">
                    <a:moveTo>
                      <a:pt x="54634" y="0"/>
                    </a:moveTo>
                    <a:cubicBezTo>
                      <a:pt x="65561" y="0"/>
                      <a:pt x="94244" y="4457"/>
                      <a:pt x="94244" y="37146"/>
                    </a:cubicBezTo>
                    <a:cubicBezTo>
                      <a:pt x="94244" y="71443"/>
                      <a:pt x="74998" y="95588"/>
                      <a:pt x="41348" y="95588"/>
                    </a:cubicBezTo>
                    <a:cubicBezTo>
                      <a:pt x="7698" y="95588"/>
                      <a:pt x="0" y="74044"/>
                      <a:pt x="0" y="57947"/>
                    </a:cubicBezTo>
                    <a:cubicBezTo>
                      <a:pt x="0" y="46556"/>
                      <a:pt x="4718" y="0"/>
                      <a:pt x="54634" y="0"/>
                    </a:cubicBezTo>
                    <a:close/>
                    <a:moveTo>
                      <a:pt x="41845" y="77263"/>
                    </a:moveTo>
                    <a:cubicBezTo>
                      <a:pt x="60222" y="77263"/>
                      <a:pt x="65561" y="45689"/>
                      <a:pt x="65561" y="33307"/>
                    </a:cubicBezTo>
                    <a:cubicBezTo>
                      <a:pt x="65561" y="27488"/>
                      <a:pt x="63822" y="18325"/>
                      <a:pt x="52647" y="18325"/>
                    </a:cubicBezTo>
                    <a:cubicBezTo>
                      <a:pt x="31911" y="18325"/>
                      <a:pt x="28931" y="56585"/>
                      <a:pt x="28931" y="61909"/>
                    </a:cubicBezTo>
                    <a:cubicBezTo>
                      <a:pt x="28931" y="73672"/>
                      <a:pt x="35388" y="77263"/>
                      <a:pt x="41845" y="77263"/>
                    </a:cubicBezTo>
                    <a:close/>
                  </a:path>
                </a:pathLst>
              </a:custGeom>
              <a:solidFill>
                <a:srgbClr val="00639D"/>
              </a:solidFill>
              <a:ln w="12365" cap="flat">
                <a:noFill/>
                <a:prstDash val="solid"/>
                <a:miter/>
              </a:ln>
            </p:spPr>
            <p:txBody>
              <a:bodyPr/>
              <a:lstStyle/>
              <a:p>
                <a:endParaRPr lang="en-US"/>
              </a:p>
            </p:txBody>
          </p:sp>
          <p:sp>
            <p:nvSpPr>
              <p:cNvPr id="23" name="Freeform 22">
                <a:extLst>
                  <a:ext uri="{FF2B5EF4-FFF2-40B4-BE49-F238E27FC236}">
                    <a16:creationId xmlns:a16="http://schemas.microsoft.com/office/drawing/2014/main" id="{11FC162B-4D8A-3F59-7EBD-F3A9DBAE2CDE}"/>
                  </a:ext>
                </a:extLst>
              </p:cNvPr>
              <p:cNvSpPr/>
              <p:nvPr/>
            </p:nvSpPr>
            <p:spPr>
              <a:xfrm>
                <a:off x="3822419" y="659245"/>
                <a:ext cx="80461" cy="94225"/>
              </a:xfrm>
              <a:custGeom>
                <a:avLst/>
                <a:gdLst>
                  <a:gd name="csX0" fmla="*/ 80461 w 80461"/>
                  <a:gd name="csY0" fmla="*/ 3962 h 94225"/>
                  <a:gd name="csX1" fmla="*/ 68541 w 80461"/>
                  <a:gd name="csY1" fmla="*/ 31574 h 94225"/>
                  <a:gd name="csX2" fmla="*/ 66803 w 80461"/>
                  <a:gd name="csY2" fmla="*/ 31945 h 94225"/>
                  <a:gd name="csX3" fmla="*/ 57987 w 80461"/>
                  <a:gd name="csY3" fmla="*/ 28354 h 94225"/>
                  <a:gd name="csX4" fmla="*/ 39113 w 80461"/>
                  <a:gd name="csY4" fmla="*/ 54109 h 94225"/>
                  <a:gd name="csX5" fmla="*/ 34146 w 80461"/>
                  <a:gd name="csY5" fmla="*/ 77263 h 94225"/>
                  <a:gd name="csX6" fmla="*/ 31042 w 80461"/>
                  <a:gd name="csY6" fmla="*/ 92493 h 94225"/>
                  <a:gd name="csX7" fmla="*/ 29800 w 80461"/>
                  <a:gd name="csY7" fmla="*/ 93483 h 94225"/>
                  <a:gd name="csX8" fmla="*/ 869 w 80461"/>
                  <a:gd name="csY8" fmla="*/ 94226 h 94225"/>
                  <a:gd name="csX9" fmla="*/ 0 w 80461"/>
                  <a:gd name="csY9" fmla="*/ 92988 h 94225"/>
                  <a:gd name="csX10" fmla="*/ 18998 w 80461"/>
                  <a:gd name="csY10" fmla="*/ 5819 h 94225"/>
                  <a:gd name="csX11" fmla="*/ 20239 w 80461"/>
                  <a:gd name="csY11" fmla="*/ 4829 h 94225"/>
                  <a:gd name="csX12" fmla="*/ 50536 w 80461"/>
                  <a:gd name="csY12" fmla="*/ 0 h 94225"/>
                  <a:gd name="csX13" fmla="*/ 51406 w 80461"/>
                  <a:gd name="csY13" fmla="*/ 1238 h 94225"/>
                  <a:gd name="csX14" fmla="*/ 46191 w 80461"/>
                  <a:gd name="csY14" fmla="*/ 20554 h 94225"/>
                  <a:gd name="csX15" fmla="*/ 71397 w 80461"/>
                  <a:gd name="csY15" fmla="*/ 248 h 94225"/>
                  <a:gd name="csX16" fmla="*/ 79716 w 80461"/>
                  <a:gd name="csY16" fmla="*/ 2476 h 94225"/>
                  <a:gd name="csX17" fmla="*/ 80461 w 80461"/>
                  <a:gd name="csY17" fmla="*/ 4210 h 94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80461" h="94225">
                    <a:moveTo>
                      <a:pt x="80461" y="3962"/>
                    </a:moveTo>
                    <a:cubicBezTo>
                      <a:pt x="76364" y="13125"/>
                      <a:pt x="72390" y="22287"/>
                      <a:pt x="68541" y="31574"/>
                    </a:cubicBezTo>
                    <a:lnTo>
                      <a:pt x="66803" y="31945"/>
                    </a:lnTo>
                    <a:cubicBezTo>
                      <a:pt x="65561" y="31078"/>
                      <a:pt x="61836" y="28354"/>
                      <a:pt x="57987" y="28354"/>
                    </a:cubicBezTo>
                    <a:cubicBezTo>
                      <a:pt x="45694" y="28354"/>
                      <a:pt x="42093" y="40736"/>
                      <a:pt x="39113" y="54109"/>
                    </a:cubicBezTo>
                    <a:lnTo>
                      <a:pt x="34146" y="77263"/>
                    </a:lnTo>
                    <a:cubicBezTo>
                      <a:pt x="33153" y="82216"/>
                      <a:pt x="32284" y="87416"/>
                      <a:pt x="31042" y="92493"/>
                    </a:cubicBezTo>
                    <a:lnTo>
                      <a:pt x="29800" y="93483"/>
                    </a:lnTo>
                    <a:cubicBezTo>
                      <a:pt x="20115" y="93483"/>
                      <a:pt x="10430" y="93855"/>
                      <a:pt x="869" y="94226"/>
                    </a:cubicBezTo>
                    <a:lnTo>
                      <a:pt x="0" y="92988"/>
                    </a:lnTo>
                    <a:cubicBezTo>
                      <a:pt x="12417" y="45937"/>
                      <a:pt x="18129" y="15725"/>
                      <a:pt x="18998" y="5819"/>
                    </a:cubicBezTo>
                    <a:lnTo>
                      <a:pt x="20239" y="4829"/>
                    </a:lnTo>
                    <a:cubicBezTo>
                      <a:pt x="30421" y="3467"/>
                      <a:pt x="40355" y="1857"/>
                      <a:pt x="50536" y="0"/>
                    </a:cubicBezTo>
                    <a:lnTo>
                      <a:pt x="51406" y="1238"/>
                    </a:lnTo>
                    <a:cubicBezTo>
                      <a:pt x="49543" y="7553"/>
                      <a:pt x="47805" y="14115"/>
                      <a:pt x="46191" y="20554"/>
                    </a:cubicBezTo>
                    <a:cubicBezTo>
                      <a:pt x="52647" y="6934"/>
                      <a:pt x="62457" y="248"/>
                      <a:pt x="71397" y="248"/>
                    </a:cubicBezTo>
                    <a:cubicBezTo>
                      <a:pt x="75494" y="248"/>
                      <a:pt x="78350" y="1610"/>
                      <a:pt x="79716" y="2476"/>
                    </a:cubicBezTo>
                    <a:lnTo>
                      <a:pt x="80461" y="4210"/>
                    </a:lnTo>
                    <a:close/>
                  </a:path>
                </a:pathLst>
              </a:custGeom>
              <a:solidFill>
                <a:srgbClr val="00639D"/>
              </a:solidFill>
              <a:ln w="12365" cap="flat">
                <a:noFill/>
                <a:prstDash val="solid"/>
                <a:miter/>
              </a:ln>
            </p:spPr>
            <p:txBody>
              <a:bodyPr/>
              <a:lstStyle/>
              <a:p>
                <a:endParaRPr lang="en-US"/>
              </a:p>
            </p:txBody>
          </p:sp>
          <p:sp>
            <p:nvSpPr>
              <p:cNvPr id="24" name="Freeform 23">
                <a:extLst>
                  <a:ext uri="{FF2B5EF4-FFF2-40B4-BE49-F238E27FC236}">
                    <a16:creationId xmlns:a16="http://schemas.microsoft.com/office/drawing/2014/main" id="{16E7B9A6-6A84-1608-9C5F-E4A17533B3E1}"/>
                  </a:ext>
                </a:extLst>
              </p:cNvPr>
              <p:cNvSpPr/>
              <p:nvPr/>
            </p:nvSpPr>
            <p:spPr>
              <a:xfrm>
                <a:off x="3896548" y="659368"/>
                <a:ext cx="87041" cy="95464"/>
              </a:xfrm>
              <a:custGeom>
                <a:avLst/>
                <a:gdLst>
                  <a:gd name="csX0" fmla="*/ 72763 w 87041"/>
                  <a:gd name="csY0" fmla="*/ 89273 h 95464"/>
                  <a:gd name="csX1" fmla="*/ 42962 w 87041"/>
                  <a:gd name="csY1" fmla="*/ 95464 h 95464"/>
                  <a:gd name="csX2" fmla="*/ 0 w 87041"/>
                  <a:gd name="csY2" fmla="*/ 57576 h 95464"/>
                  <a:gd name="csX3" fmla="*/ 52399 w 87041"/>
                  <a:gd name="csY3" fmla="*/ 0 h 95464"/>
                  <a:gd name="csX4" fmla="*/ 87042 w 87041"/>
                  <a:gd name="csY4" fmla="*/ 31078 h 95464"/>
                  <a:gd name="csX5" fmla="*/ 83938 w 87041"/>
                  <a:gd name="csY5" fmla="*/ 52499 h 95464"/>
                  <a:gd name="csX6" fmla="*/ 82696 w 87041"/>
                  <a:gd name="csY6" fmla="*/ 53490 h 95464"/>
                  <a:gd name="csX7" fmla="*/ 80089 w 87041"/>
                  <a:gd name="csY7" fmla="*/ 53490 h 95464"/>
                  <a:gd name="csX8" fmla="*/ 28062 w 87041"/>
                  <a:gd name="csY8" fmla="*/ 53985 h 95464"/>
                  <a:gd name="csX9" fmla="*/ 27690 w 87041"/>
                  <a:gd name="csY9" fmla="*/ 58814 h 95464"/>
                  <a:gd name="csX10" fmla="*/ 48053 w 87041"/>
                  <a:gd name="csY10" fmla="*/ 75529 h 95464"/>
                  <a:gd name="csX11" fmla="*/ 77854 w 87041"/>
                  <a:gd name="csY11" fmla="*/ 65748 h 95464"/>
                  <a:gd name="csX12" fmla="*/ 79468 w 87041"/>
                  <a:gd name="csY12" fmla="*/ 66738 h 95464"/>
                  <a:gd name="csX13" fmla="*/ 73632 w 87041"/>
                  <a:gd name="csY13" fmla="*/ 88283 h 95464"/>
                  <a:gd name="csX14" fmla="*/ 72763 w 87041"/>
                  <a:gd name="csY14" fmla="*/ 89273 h 95464"/>
                  <a:gd name="csX15" fmla="*/ 61836 w 87041"/>
                  <a:gd name="csY15" fmla="*/ 36279 h 95464"/>
                  <a:gd name="csX16" fmla="*/ 62829 w 87041"/>
                  <a:gd name="csY16" fmla="*/ 28850 h 95464"/>
                  <a:gd name="csX17" fmla="*/ 51281 w 87041"/>
                  <a:gd name="csY17" fmla="*/ 17087 h 95464"/>
                  <a:gd name="csX18" fmla="*/ 30918 w 87041"/>
                  <a:gd name="csY18" fmla="*/ 36526 h 95464"/>
                  <a:gd name="csX19" fmla="*/ 61836 w 87041"/>
                  <a:gd name="csY19" fmla="*/ 36155 h 95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7041" h="95464">
                    <a:moveTo>
                      <a:pt x="72763" y="89273"/>
                    </a:moveTo>
                    <a:cubicBezTo>
                      <a:pt x="66306" y="92369"/>
                      <a:pt x="56993" y="95464"/>
                      <a:pt x="42962" y="95464"/>
                    </a:cubicBezTo>
                    <a:cubicBezTo>
                      <a:pt x="7823" y="95464"/>
                      <a:pt x="0" y="75158"/>
                      <a:pt x="0" y="57576"/>
                    </a:cubicBezTo>
                    <a:cubicBezTo>
                      <a:pt x="0" y="32440"/>
                      <a:pt x="14652" y="0"/>
                      <a:pt x="52399" y="0"/>
                    </a:cubicBezTo>
                    <a:cubicBezTo>
                      <a:pt x="71769" y="0"/>
                      <a:pt x="87042" y="9534"/>
                      <a:pt x="87042" y="31078"/>
                    </a:cubicBezTo>
                    <a:cubicBezTo>
                      <a:pt x="87042" y="40365"/>
                      <a:pt x="84931" y="49651"/>
                      <a:pt x="83938" y="52499"/>
                    </a:cubicBezTo>
                    <a:lnTo>
                      <a:pt x="82696" y="53490"/>
                    </a:lnTo>
                    <a:lnTo>
                      <a:pt x="80089" y="53490"/>
                    </a:lnTo>
                    <a:cubicBezTo>
                      <a:pt x="62084" y="53490"/>
                      <a:pt x="46315" y="53490"/>
                      <a:pt x="28062" y="53985"/>
                    </a:cubicBezTo>
                    <a:cubicBezTo>
                      <a:pt x="27690" y="56461"/>
                      <a:pt x="27690" y="57576"/>
                      <a:pt x="27690" y="58814"/>
                    </a:cubicBezTo>
                    <a:cubicBezTo>
                      <a:pt x="27690" y="71939"/>
                      <a:pt x="37871" y="75529"/>
                      <a:pt x="48053" y="75529"/>
                    </a:cubicBezTo>
                    <a:cubicBezTo>
                      <a:pt x="51654" y="75529"/>
                      <a:pt x="65313" y="75034"/>
                      <a:pt x="77854" y="65748"/>
                    </a:cubicBezTo>
                    <a:lnTo>
                      <a:pt x="79468" y="66738"/>
                    </a:lnTo>
                    <a:cubicBezTo>
                      <a:pt x="77108" y="74663"/>
                      <a:pt x="75494" y="80234"/>
                      <a:pt x="73632" y="88283"/>
                    </a:cubicBezTo>
                    <a:lnTo>
                      <a:pt x="72763" y="89273"/>
                    </a:lnTo>
                    <a:close/>
                    <a:moveTo>
                      <a:pt x="61836" y="36279"/>
                    </a:moveTo>
                    <a:cubicBezTo>
                      <a:pt x="62705" y="32688"/>
                      <a:pt x="62829" y="30212"/>
                      <a:pt x="62829" y="28850"/>
                    </a:cubicBezTo>
                    <a:cubicBezTo>
                      <a:pt x="62829" y="18697"/>
                      <a:pt x="54758" y="17087"/>
                      <a:pt x="51281" y="17087"/>
                    </a:cubicBezTo>
                    <a:cubicBezTo>
                      <a:pt x="43956" y="17087"/>
                      <a:pt x="35512" y="21544"/>
                      <a:pt x="30918" y="36526"/>
                    </a:cubicBezTo>
                    <a:lnTo>
                      <a:pt x="61836" y="36155"/>
                    </a:lnTo>
                    <a:close/>
                  </a:path>
                </a:pathLst>
              </a:custGeom>
              <a:solidFill>
                <a:srgbClr val="00639D"/>
              </a:solidFill>
              <a:ln w="12365" cap="flat">
                <a:noFill/>
                <a:prstDash val="solid"/>
                <a:miter/>
              </a:ln>
            </p:spPr>
            <p:txBody>
              <a:bodyPr/>
              <a:lstStyle/>
              <a:p>
                <a:endParaRPr lang="en-US"/>
              </a:p>
            </p:txBody>
          </p:sp>
        </p:grpSp>
        <p:grpSp>
          <p:nvGrpSpPr>
            <p:cNvPr id="27" name="Picture 21">
              <a:extLst>
                <a:ext uri="{FF2B5EF4-FFF2-40B4-BE49-F238E27FC236}">
                  <a16:creationId xmlns:a16="http://schemas.microsoft.com/office/drawing/2014/main" id="{1D4C9486-956B-E866-5E8A-B3263D66B321}"/>
                </a:ext>
              </a:extLst>
            </p:cNvPr>
            <p:cNvGrpSpPr/>
            <p:nvPr/>
          </p:nvGrpSpPr>
          <p:grpSpPr>
            <a:xfrm>
              <a:off x="4214294" y="1124803"/>
              <a:ext cx="585329" cy="166412"/>
              <a:chOff x="4214294" y="1124803"/>
              <a:chExt cx="585329" cy="166412"/>
            </a:xfrm>
            <a:solidFill>
              <a:srgbClr val="E77725"/>
            </a:solidFill>
          </p:grpSpPr>
          <p:sp>
            <p:nvSpPr>
              <p:cNvPr id="28" name="Freeform 27">
                <a:extLst>
                  <a:ext uri="{FF2B5EF4-FFF2-40B4-BE49-F238E27FC236}">
                    <a16:creationId xmlns:a16="http://schemas.microsoft.com/office/drawing/2014/main" id="{3DA6F400-F8A0-AA7C-6A0D-2FA4F2BC4EB0}"/>
                  </a:ext>
                </a:extLst>
              </p:cNvPr>
              <p:cNvSpPr/>
              <p:nvPr/>
            </p:nvSpPr>
            <p:spPr>
              <a:xfrm>
                <a:off x="4214294" y="1124803"/>
                <a:ext cx="109392" cy="166412"/>
              </a:xfrm>
              <a:custGeom>
                <a:avLst/>
                <a:gdLst>
                  <a:gd name="csX0" fmla="*/ 0 w 109392"/>
                  <a:gd name="csY0" fmla="*/ 156011 h 166412"/>
                  <a:gd name="csX1" fmla="*/ 1614 w 109392"/>
                  <a:gd name="csY1" fmla="*/ 124190 h 166412"/>
                  <a:gd name="csX2" fmla="*/ 3601 w 109392"/>
                  <a:gd name="csY2" fmla="*/ 123571 h 166412"/>
                  <a:gd name="csX3" fmla="*/ 42838 w 109392"/>
                  <a:gd name="csY3" fmla="*/ 137563 h 166412"/>
                  <a:gd name="csX4" fmla="*/ 69783 w 109392"/>
                  <a:gd name="csY4" fmla="*/ 118866 h 166412"/>
                  <a:gd name="csX5" fmla="*/ 43086 w 109392"/>
                  <a:gd name="csY5" fmla="*/ 95093 h 166412"/>
                  <a:gd name="csX6" fmla="*/ 34643 w 109392"/>
                  <a:gd name="csY6" fmla="*/ 91502 h 166412"/>
                  <a:gd name="csX7" fmla="*/ 621 w 109392"/>
                  <a:gd name="csY7" fmla="*/ 47918 h 166412"/>
                  <a:gd name="csX8" fmla="*/ 57490 w 109392"/>
                  <a:gd name="csY8" fmla="*/ 0 h 166412"/>
                  <a:gd name="csX9" fmla="*/ 100080 w 109392"/>
                  <a:gd name="csY9" fmla="*/ 8420 h 166412"/>
                  <a:gd name="csX10" fmla="*/ 101197 w 109392"/>
                  <a:gd name="csY10" fmla="*/ 9782 h 166412"/>
                  <a:gd name="csX11" fmla="*/ 99210 w 109392"/>
                  <a:gd name="csY11" fmla="*/ 39622 h 166412"/>
                  <a:gd name="csX12" fmla="*/ 97224 w 109392"/>
                  <a:gd name="csY12" fmla="*/ 40489 h 166412"/>
                  <a:gd name="csX13" fmla="*/ 62581 w 109392"/>
                  <a:gd name="csY13" fmla="*/ 27859 h 166412"/>
                  <a:gd name="csX14" fmla="*/ 39982 w 109392"/>
                  <a:gd name="csY14" fmla="*/ 43213 h 166412"/>
                  <a:gd name="csX15" fmla="*/ 64195 w 109392"/>
                  <a:gd name="csY15" fmla="*/ 63767 h 166412"/>
                  <a:gd name="csX16" fmla="*/ 75122 w 109392"/>
                  <a:gd name="csY16" fmla="*/ 68100 h 166412"/>
                  <a:gd name="csX17" fmla="*/ 109392 w 109392"/>
                  <a:gd name="csY17" fmla="*/ 115151 h 166412"/>
                  <a:gd name="csX18" fmla="*/ 47929 w 109392"/>
                  <a:gd name="csY18" fmla="*/ 166412 h 166412"/>
                  <a:gd name="csX19" fmla="*/ 1490 w 109392"/>
                  <a:gd name="csY19" fmla="*/ 158116 h 166412"/>
                  <a:gd name="csX20" fmla="*/ 124 w 109392"/>
                  <a:gd name="csY20" fmla="*/ 156259 h 1664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9392" h="166412">
                    <a:moveTo>
                      <a:pt x="0" y="156011"/>
                    </a:moveTo>
                    <a:cubicBezTo>
                      <a:pt x="869" y="144249"/>
                      <a:pt x="1366" y="135953"/>
                      <a:pt x="1614" y="124190"/>
                    </a:cubicBezTo>
                    <a:lnTo>
                      <a:pt x="3601" y="123571"/>
                    </a:lnTo>
                    <a:cubicBezTo>
                      <a:pt x="12168" y="130133"/>
                      <a:pt x="23344" y="137563"/>
                      <a:pt x="42838" y="137563"/>
                    </a:cubicBezTo>
                    <a:cubicBezTo>
                      <a:pt x="59849" y="137563"/>
                      <a:pt x="69783" y="129638"/>
                      <a:pt x="69783" y="118866"/>
                    </a:cubicBezTo>
                    <a:cubicBezTo>
                      <a:pt x="69783" y="108094"/>
                      <a:pt x="59849" y="102398"/>
                      <a:pt x="43086" y="95093"/>
                    </a:cubicBezTo>
                    <a:lnTo>
                      <a:pt x="34643" y="91502"/>
                    </a:lnTo>
                    <a:cubicBezTo>
                      <a:pt x="22226" y="86054"/>
                      <a:pt x="621" y="75406"/>
                      <a:pt x="621" y="47918"/>
                    </a:cubicBezTo>
                    <a:cubicBezTo>
                      <a:pt x="621" y="20430"/>
                      <a:pt x="19246" y="0"/>
                      <a:pt x="57490" y="0"/>
                    </a:cubicBezTo>
                    <a:cubicBezTo>
                      <a:pt x="78598" y="0"/>
                      <a:pt x="90394" y="4086"/>
                      <a:pt x="100080" y="8420"/>
                    </a:cubicBezTo>
                    <a:lnTo>
                      <a:pt x="101197" y="9782"/>
                    </a:lnTo>
                    <a:cubicBezTo>
                      <a:pt x="100328" y="20430"/>
                      <a:pt x="99583" y="28478"/>
                      <a:pt x="99210" y="39622"/>
                    </a:cubicBezTo>
                    <a:lnTo>
                      <a:pt x="97224" y="40489"/>
                    </a:lnTo>
                    <a:cubicBezTo>
                      <a:pt x="82448" y="28974"/>
                      <a:pt x="67796" y="27859"/>
                      <a:pt x="62581" y="27859"/>
                    </a:cubicBezTo>
                    <a:cubicBezTo>
                      <a:pt x="47805" y="27859"/>
                      <a:pt x="39982" y="34917"/>
                      <a:pt x="39982" y="43213"/>
                    </a:cubicBezTo>
                    <a:cubicBezTo>
                      <a:pt x="39982" y="54109"/>
                      <a:pt x="50164" y="58071"/>
                      <a:pt x="64195" y="63767"/>
                    </a:cubicBezTo>
                    <a:lnTo>
                      <a:pt x="75122" y="68100"/>
                    </a:lnTo>
                    <a:cubicBezTo>
                      <a:pt x="95485" y="76272"/>
                      <a:pt x="109392" y="90016"/>
                      <a:pt x="109392" y="115151"/>
                    </a:cubicBezTo>
                    <a:cubicBezTo>
                      <a:pt x="109392" y="146106"/>
                      <a:pt x="86545" y="166412"/>
                      <a:pt x="47929" y="166412"/>
                    </a:cubicBezTo>
                    <a:cubicBezTo>
                      <a:pt x="23716" y="166412"/>
                      <a:pt x="11920" y="161955"/>
                      <a:pt x="1490" y="158116"/>
                    </a:cubicBezTo>
                    <a:lnTo>
                      <a:pt x="124" y="156259"/>
                    </a:lnTo>
                    <a:close/>
                  </a:path>
                </a:pathLst>
              </a:custGeom>
              <a:solidFill>
                <a:srgbClr val="E77725"/>
              </a:solidFill>
              <a:ln w="12365" cap="flat">
                <a:noFill/>
                <a:prstDash val="solid"/>
                <a:miter/>
              </a:ln>
            </p:spPr>
            <p:txBody>
              <a:bodyPr/>
              <a:lstStyle/>
              <a:p>
                <a:endParaRPr lang="en-US"/>
              </a:p>
            </p:txBody>
          </p:sp>
          <p:sp>
            <p:nvSpPr>
              <p:cNvPr id="32" name="Freeform 31">
                <a:extLst>
                  <a:ext uri="{FF2B5EF4-FFF2-40B4-BE49-F238E27FC236}">
                    <a16:creationId xmlns:a16="http://schemas.microsoft.com/office/drawing/2014/main" id="{85CDB3F7-2AB4-DDB0-E4F3-819100E16CA1}"/>
                  </a:ext>
                </a:extLst>
              </p:cNvPr>
              <p:cNvSpPr/>
              <p:nvPr/>
            </p:nvSpPr>
            <p:spPr>
              <a:xfrm>
                <a:off x="4343926" y="1127403"/>
                <a:ext cx="131618" cy="163564"/>
              </a:xfrm>
              <a:custGeom>
                <a:avLst/>
                <a:gdLst>
                  <a:gd name="csX0" fmla="*/ 130625 w 131618"/>
                  <a:gd name="csY0" fmla="*/ 96083 h 163564"/>
                  <a:gd name="csX1" fmla="*/ 105046 w 131618"/>
                  <a:gd name="csY1" fmla="*/ 155269 h 163564"/>
                  <a:gd name="csX2" fmla="*/ 67672 w 131618"/>
                  <a:gd name="csY2" fmla="*/ 163564 h 163564"/>
                  <a:gd name="csX3" fmla="*/ 4718 w 131618"/>
                  <a:gd name="csY3" fmla="*/ 127162 h 163564"/>
                  <a:gd name="csX4" fmla="*/ 1118 w 131618"/>
                  <a:gd name="csY4" fmla="*/ 92369 h 163564"/>
                  <a:gd name="csX5" fmla="*/ 0 w 131618"/>
                  <a:gd name="csY5" fmla="*/ 1981 h 163564"/>
                  <a:gd name="csX6" fmla="*/ 1366 w 131618"/>
                  <a:gd name="csY6" fmla="*/ 619 h 163564"/>
                  <a:gd name="csX7" fmla="*/ 10678 w 131618"/>
                  <a:gd name="csY7" fmla="*/ 619 h 163564"/>
                  <a:gd name="csX8" fmla="*/ 41224 w 131618"/>
                  <a:gd name="csY8" fmla="*/ 0 h 163564"/>
                  <a:gd name="csX9" fmla="*/ 42341 w 131618"/>
                  <a:gd name="csY9" fmla="*/ 1362 h 163564"/>
                  <a:gd name="csX10" fmla="*/ 41721 w 131618"/>
                  <a:gd name="csY10" fmla="*/ 51756 h 163564"/>
                  <a:gd name="csX11" fmla="*/ 43583 w 131618"/>
                  <a:gd name="csY11" fmla="*/ 111684 h 163564"/>
                  <a:gd name="csX12" fmla="*/ 71273 w 131618"/>
                  <a:gd name="csY12" fmla="*/ 135210 h 163564"/>
                  <a:gd name="csX13" fmla="*/ 94368 w 131618"/>
                  <a:gd name="csY13" fmla="*/ 120228 h 163564"/>
                  <a:gd name="csX14" fmla="*/ 97348 w 131618"/>
                  <a:gd name="csY14" fmla="*/ 89769 h 163564"/>
                  <a:gd name="csX15" fmla="*/ 95113 w 131618"/>
                  <a:gd name="csY15" fmla="*/ 2105 h 163564"/>
                  <a:gd name="csX16" fmla="*/ 96230 w 131618"/>
                  <a:gd name="csY16" fmla="*/ 743 h 163564"/>
                  <a:gd name="csX17" fmla="*/ 104177 w 131618"/>
                  <a:gd name="csY17" fmla="*/ 743 h 163564"/>
                  <a:gd name="csX18" fmla="*/ 130501 w 131618"/>
                  <a:gd name="csY18" fmla="*/ 124 h 163564"/>
                  <a:gd name="csX19" fmla="*/ 131618 w 131618"/>
                  <a:gd name="csY19" fmla="*/ 1486 h 163564"/>
                  <a:gd name="csX20" fmla="*/ 130998 w 131618"/>
                  <a:gd name="csY20" fmla="*/ 68348 h 163564"/>
                  <a:gd name="csX21" fmla="*/ 130998 w 131618"/>
                  <a:gd name="csY21" fmla="*/ 96207 h 1635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31618" h="163564">
                    <a:moveTo>
                      <a:pt x="130625" y="96083"/>
                    </a:moveTo>
                    <a:cubicBezTo>
                      <a:pt x="130625" y="119609"/>
                      <a:pt x="129011" y="141772"/>
                      <a:pt x="105046" y="155269"/>
                    </a:cubicBezTo>
                    <a:cubicBezTo>
                      <a:pt x="97100" y="159602"/>
                      <a:pt x="85800" y="163564"/>
                      <a:pt x="67672" y="163564"/>
                    </a:cubicBezTo>
                    <a:cubicBezTo>
                      <a:pt x="47060" y="163564"/>
                      <a:pt x="14900" y="157745"/>
                      <a:pt x="4718" y="127162"/>
                    </a:cubicBezTo>
                    <a:cubicBezTo>
                      <a:pt x="1118" y="116142"/>
                      <a:pt x="1118" y="103636"/>
                      <a:pt x="1118" y="92369"/>
                    </a:cubicBezTo>
                    <a:cubicBezTo>
                      <a:pt x="1118" y="76272"/>
                      <a:pt x="248" y="9905"/>
                      <a:pt x="0" y="1981"/>
                    </a:cubicBezTo>
                    <a:lnTo>
                      <a:pt x="1366" y="619"/>
                    </a:lnTo>
                    <a:lnTo>
                      <a:pt x="10678" y="619"/>
                    </a:lnTo>
                    <a:cubicBezTo>
                      <a:pt x="21978" y="619"/>
                      <a:pt x="29925" y="371"/>
                      <a:pt x="41224" y="0"/>
                    </a:cubicBezTo>
                    <a:lnTo>
                      <a:pt x="42341" y="1362"/>
                    </a:lnTo>
                    <a:cubicBezTo>
                      <a:pt x="42341" y="16468"/>
                      <a:pt x="41721" y="33183"/>
                      <a:pt x="41721" y="51756"/>
                    </a:cubicBezTo>
                    <a:cubicBezTo>
                      <a:pt x="41721" y="60547"/>
                      <a:pt x="41969" y="102646"/>
                      <a:pt x="43583" y="111684"/>
                    </a:cubicBezTo>
                    <a:cubicBezTo>
                      <a:pt x="45570" y="122952"/>
                      <a:pt x="52027" y="135210"/>
                      <a:pt x="71273" y="135210"/>
                    </a:cubicBezTo>
                    <a:cubicBezTo>
                      <a:pt x="73508" y="135210"/>
                      <a:pt x="88284" y="135210"/>
                      <a:pt x="94368" y="120228"/>
                    </a:cubicBezTo>
                    <a:cubicBezTo>
                      <a:pt x="97348" y="113170"/>
                      <a:pt x="97348" y="96702"/>
                      <a:pt x="97348" y="89769"/>
                    </a:cubicBezTo>
                    <a:cubicBezTo>
                      <a:pt x="97348" y="59433"/>
                      <a:pt x="95982" y="32812"/>
                      <a:pt x="95113" y="2105"/>
                    </a:cubicBezTo>
                    <a:lnTo>
                      <a:pt x="96230" y="743"/>
                    </a:lnTo>
                    <a:lnTo>
                      <a:pt x="104177" y="743"/>
                    </a:lnTo>
                    <a:cubicBezTo>
                      <a:pt x="113862" y="743"/>
                      <a:pt x="120692" y="495"/>
                      <a:pt x="130501" y="124"/>
                    </a:cubicBezTo>
                    <a:lnTo>
                      <a:pt x="131618" y="1486"/>
                    </a:lnTo>
                    <a:cubicBezTo>
                      <a:pt x="130998" y="26126"/>
                      <a:pt x="130998" y="43460"/>
                      <a:pt x="130998" y="68348"/>
                    </a:cubicBezTo>
                    <a:lnTo>
                      <a:pt x="130998" y="96207"/>
                    </a:lnTo>
                    <a:close/>
                  </a:path>
                </a:pathLst>
              </a:custGeom>
              <a:solidFill>
                <a:srgbClr val="E77725"/>
              </a:solidFill>
              <a:ln w="12365" cap="flat">
                <a:noFill/>
                <a:prstDash val="solid"/>
                <a:miter/>
              </a:ln>
            </p:spPr>
            <p:txBody>
              <a:bodyPr/>
              <a:lstStyle/>
              <a:p>
                <a:endParaRPr lang="en-US"/>
              </a:p>
            </p:txBody>
          </p:sp>
          <p:sp>
            <p:nvSpPr>
              <p:cNvPr id="33" name="Freeform 32">
                <a:extLst>
                  <a:ext uri="{FF2B5EF4-FFF2-40B4-BE49-F238E27FC236}">
                    <a16:creationId xmlns:a16="http://schemas.microsoft.com/office/drawing/2014/main" id="{44D82B94-AA7C-B0A7-A296-355D8BE66224}"/>
                  </a:ext>
                </a:extLst>
              </p:cNvPr>
              <p:cNvSpPr/>
              <p:nvPr/>
            </p:nvSpPr>
            <p:spPr>
              <a:xfrm>
                <a:off x="4505593" y="1127403"/>
                <a:ext cx="43458" cy="160840"/>
              </a:xfrm>
              <a:custGeom>
                <a:avLst/>
                <a:gdLst>
                  <a:gd name="csX0" fmla="*/ 42341 w 43458"/>
                  <a:gd name="csY0" fmla="*/ 160221 h 160840"/>
                  <a:gd name="csX1" fmla="*/ 23716 w 43458"/>
                  <a:gd name="csY1" fmla="*/ 160221 h 160840"/>
                  <a:gd name="csX2" fmla="*/ 1987 w 43458"/>
                  <a:gd name="csY2" fmla="*/ 160840 h 160840"/>
                  <a:gd name="csX3" fmla="*/ 869 w 43458"/>
                  <a:gd name="csY3" fmla="*/ 159478 h 160840"/>
                  <a:gd name="csX4" fmla="*/ 1987 w 43458"/>
                  <a:gd name="csY4" fmla="*/ 96702 h 160840"/>
                  <a:gd name="csX5" fmla="*/ 1987 w 43458"/>
                  <a:gd name="csY5" fmla="*/ 80854 h 160840"/>
                  <a:gd name="csX6" fmla="*/ 0 w 43458"/>
                  <a:gd name="csY6" fmla="*/ 1981 h 160840"/>
                  <a:gd name="csX7" fmla="*/ 1117 w 43458"/>
                  <a:gd name="csY7" fmla="*/ 619 h 160840"/>
                  <a:gd name="csX8" fmla="*/ 16763 w 43458"/>
                  <a:gd name="csY8" fmla="*/ 619 h 160840"/>
                  <a:gd name="csX9" fmla="*/ 42093 w 43458"/>
                  <a:gd name="csY9" fmla="*/ 0 h 160840"/>
                  <a:gd name="csX10" fmla="*/ 42962 w 43458"/>
                  <a:gd name="csY10" fmla="*/ 1362 h 160840"/>
                  <a:gd name="csX11" fmla="*/ 41845 w 43458"/>
                  <a:gd name="csY11" fmla="*/ 94721 h 160840"/>
                  <a:gd name="csX12" fmla="*/ 43459 w 43458"/>
                  <a:gd name="csY12" fmla="*/ 158859 h 160840"/>
                  <a:gd name="csX13" fmla="*/ 42341 w 43458"/>
                  <a:gd name="csY13" fmla="*/ 160221 h 1608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3458" h="160840">
                    <a:moveTo>
                      <a:pt x="42341" y="160221"/>
                    </a:moveTo>
                    <a:lnTo>
                      <a:pt x="23716" y="160221"/>
                    </a:lnTo>
                    <a:cubicBezTo>
                      <a:pt x="19370" y="160221"/>
                      <a:pt x="1987" y="160840"/>
                      <a:pt x="1987" y="160840"/>
                    </a:cubicBezTo>
                    <a:lnTo>
                      <a:pt x="869" y="159478"/>
                    </a:lnTo>
                    <a:cubicBezTo>
                      <a:pt x="1490" y="138429"/>
                      <a:pt x="1987" y="117628"/>
                      <a:pt x="1987" y="96702"/>
                    </a:cubicBezTo>
                    <a:lnTo>
                      <a:pt x="1987" y="80854"/>
                    </a:lnTo>
                    <a:cubicBezTo>
                      <a:pt x="1987" y="54604"/>
                      <a:pt x="1738" y="28231"/>
                      <a:pt x="0" y="1981"/>
                    </a:cubicBezTo>
                    <a:lnTo>
                      <a:pt x="1117" y="619"/>
                    </a:lnTo>
                    <a:lnTo>
                      <a:pt x="16763" y="619"/>
                    </a:lnTo>
                    <a:cubicBezTo>
                      <a:pt x="24213" y="619"/>
                      <a:pt x="37375" y="124"/>
                      <a:pt x="42093" y="0"/>
                    </a:cubicBezTo>
                    <a:lnTo>
                      <a:pt x="42962" y="1362"/>
                    </a:lnTo>
                    <a:cubicBezTo>
                      <a:pt x="42341" y="32317"/>
                      <a:pt x="41845" y="63519"/>
                      <a:pt x="41845" y="94721"/>
                    </a:cubicBezTo>
                    <a:cubicBezTo>
                      <a:pt x="41845" y="116142"/>
                      <a:pt x="42341" y="137686"/>
                      <a:pt x="43459" y="158859"/>
                    </a:cubicBezTo>
                    <a:lnTo>
                      <a:pt x="42341" y="160221"/>
                    </a:lnTo>
                    <a:close/>
                  </a:path>
                </a:pathLst>
              </a:custGeom>
              <a:solidFill>
                <a:srgbClr val="E77725"/>
              </a:solidFill>
              <a:ln w="12365" cap="flat">
                <a:noFill/>
                <a:prstDash val="solid"/>
                <a:miter/>
              </a:ln>
            </p:spPr>
            <p:txBody>
              <a:bodyPr/>
              <a:lstStyle/>
              <a:p>
                <a:endParaRPr lang="en-US"/>
              </a:p>
            </p:txBody>
          </p:sp>
          <p:sp>
            <p:nvSpPr>
              <p:cNvPr id="34" name="Freeform 33">
                <a:extLst>
                  <a:ext uri="{FF2B5EF4-FFF2-40B4-BE49-F238E27FC236}">
                    <a16:creationId xmlns:a16="http://schemas.microsoft.com/office/drawing/2014/main" id="{A20B9D91-E381-10C9-B18B-4F60E0D07AFE}"/>
                  </a:ext>
                </a:extLst>
              </p:cNvPr>
              <p:cNvSpPr/>
              <p:nvPr/>
            </p:nvSpPr>
            <p:spPr>
              <a:xfrm>
                <a:off x="4563828" y="1127527"/>
                <a:ext cx="116345" cy="160716"/>
              </a:xfrm>
              <a:custGeom>
                <a:avLst/>
                <a:gdLst>
                  <a:gd name="csX0" fmla="*/ 77978 w 116345"/>
                  <a:gd name="csY0" fmla="*/ 160098 h 160716"/>
                  <a:gd name="csX1" fmla="*/ 70279 w 116345"/>
                  <a:gd name="csY1" fmla="*/ 160098 h 160716"/>
                  <a:gd name="csX2" fmla="*/ 37623 w 116345"/>
                  <a:gd name="csY2" fmla="*/ 160717 h 160716"/>
                  <a:gd name="csX3" fmla="*/ 36506 w 116345"/>
                  <a:gd name="csY3" fmla="*/ 159355 h 160716"/>
                  <a:gd name="csX4" fmla="*/ 38120 w 116345"/>
                  <a:gd name="csY4" fmla="*/ 56957 h 160716"/>
                  <a:gd name="csX5" fmla="*/ 37871 w 116345"/>
                  <a:gd name="csY5" fmla="*/ 29840 h 160716"/>
                  <a:gd name="csX6" fmla="*/ 1117 w 116345"/>
                  <a:gd name="csY6" fmla="*/ 30707 h 160716"/>
                  <a:gd name="csX7" fmla="*/ 0 w 116345"/>
                  <a:gd name="csY7" fmla="*/ 29593 h 160716"/>
                  <a:gd name="csX8" fmla="*/ 1614 w 116345"/>
                  <a:gd name="csY8" fmla="*/ 1857 h 160716"/>
                  <a:gd name="csX9" fmla="*/ 2980 w 116345"/>
                  <a:gd name="csY9" fmla="*/ 248 h 160716"/>
                  <a:gd name="csX10" fmla="*/ 77109 w 116345"/>
                  <a:gd name="csY10" fmla="*/ 248 h 160716"/>
                  <a:gd name="csX11" fmla="*/ 115228 w 116345"/>
                  <a:gd name="csY11" fmla="*/ 0 h 160716"/>
                  <a:gd name="csX12" fmla="*/ 116346 w 116345"/>
                  <a:gd name="csY12" fmla="*/ 1114 h 160716"/>
                  <a:gd name="csX13" fmla="*/ 114732 w 116345"/>
                  <a:gd name="csY13" fmla="*/ 29097 h 160716"/>
                  <a:gd name="csX14" fmla="*/ 113366 w 116345"/>
                  <a:gd name="csY14" fmla="*/ 30459 h 160716"/>
                  <a:gd name="csX15" fmla="*/ 78226 w 116345"/>
                  <a:gd name="csY15" fmla="*/ 29593 h 160716"/>
                  <a:gd name="csX16" fmla="*/ 77605 w 116345"/>
                  <a:gd name="csY16" fmla="*/ 63519 h 160716"/>
                  <a:gd name="csX17" fmla="*/ 79219 w 116345"/>
                  <a:gd name="csY17" fmla="*/ 158612 h 160716"/>
                  <a:gd name="csX18" fmla="*/ 78102 w 116345"/>
                  <a:gd name="csY18" fmla="*/ 159974 h 160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16345" h="160716">
                    <a:moveTo>
                      <a:pt x="77978" y="160098"/>
                    </a:moveTo>
                    <a:lnTo>
                      <a:pt x="70279" y="160098"/>
                    </a:lnTo>
                    <a:cubicBezTo>
                      <a:pt x="58235" y="160098"/>
                      <a:pt x="49667" y="160345"/>
                      <a:pt x="37623" y="160717"/>
                    </a:cubicBezTo>
                    <a:lnTo>
                      <a:pt x="36506" y="159355"/>
                    </a:lnTo>
                    <a:cubicBezTo>
                      <a:pt x="37623" y="121590"/>
                      <a:pt x="38120" y="94969"/>
                      <a:pt x="38120" y="56957"/>
                    </a:cubicBezTo>
                    <a:cubicBezTo>
                      <a:pt x="38120" y="47051"/>
                      <a:pt x="37871" y="35288"/>
                      <a:pt x="37871" y="29840"/>
                    </a:cubicBezTo>
                    <a:cubicBezTo>
                      <a:pt x="26572" y="29840"/>
                      <a:pt x="14776" y="30459"/>
                      <a:pt x="1117" y="30707"/>
                    </a:cubicBezTo>
                    <a:lnTo>
                      <a:pt x="0" y="29593"/>
                    </a:lnTo>
                    <a:cubicBezTo>
                      <a:pt x="497" y="19192"/>
                      <a:pt x="1117" y="11267"/>
                      <a:pt x="1614" y="1857"/>
                    </a:cubicBezTo>
                    <a:lnTo>
                      <a:pt x="2980" y="248"/>
                    </a:lnTo>
                    <a:lnTo>
                      <a:pt x="77109" y="248"/>
                    </a:lnTo>
                    <a:cubicBezTo>
                      <a:pt x="91139" y="248"/>
                      <a:pt x="101073" y="248"/>
                      <a:pt x="115228" y="0"/>
                    </a:cubicBezTo>
                    <a:lnTo>
                      <a:pt x="116346" y="1114"/>
                    </a:lnTo>
                    <a:cubicBezTo>
                      <a:pt x="115477" y="11267"/>
                      <a:pt x="115228" y="18697"/>
                      <a:pt x="114732" y="29097"/>
                    </a:cubicBezTo>
                    <a:lnTo>
                      <a:pt x="113366" y="30459"/>
                    </a:lnTo>
                    <a:cubicBezTo>
                      <a:pt x="100452" y="29840"/>
                      <a:pt x="91139" y="29593"/>
                      <a:pt x="78226" y="29593"/>
                    </a:cubicBezTo>
                    <a:cubicBezTo>
                      <a:pt x="77729" y="41975"/>
                      <a:pt x="77605" y="50889"/>
                      <a:pt x="77605" y="63519"/>
                    </a:cubicBezTo>
                    <a:cubicBezTo>
                      <a:pt x="77605" y="74786"/>
                      <a:pt x="78474" y="150316"/>
                      <a:pt x="79219" y="158612"/>
                    </a:cubicBezTo>
                    <a:lnTo>
                      <a:pt x="78102" y="159974"/>
                    </a:lnTo>
                    <a:close/>
                  </a:path>
                </a:pathLst>
              </a:custGeom>
              <a:solidFill>
                <a:srgbClr val="E77725"/>
              </a:solidFill>
              <a:ln w="12365" cap="flat">
                <a:noFill/>
                <a:prstDash val="solid"/>
                <a:miter/>
              </a:ln>
            </p:spPr>
            <p:txBody>
              <a:bodyPr/>
              <a:lstStyle/>
              <a:p>
                <a:endParaRPr lang="en-US"/>
              </a:p>
            </p:txBody>
          </p:sp>
          <p:sp>
            <p:nvSpPr>
              <p:cNvPr id="35" name="Freeform 34">
                <a:extLst>
                  <a:ext uri="{FF2B5EF4-FFF2-40B4-BE49-F238E27FC236}">
                    <a16:creationId xmlns:a16="http://schemas.microsoft.com/office/drawing/2014/main" id="{A4C786FC-031E-63A1-D47D-5413EF31E9FA}"/>
                  </a:ext>
                </a:extLst>
              </p:cNvPr>
              <p:cNvSpPr/>
              <p:nvPr/>
            </p:nvSpPr>
            <p:spPr>
              <a:xfrm>
                <a:off x="4694825" y="1127527"/>
                <a:ext cx="104798" cy="160592"/>
              </a:xfrm>
              <a:custGeom>
                <a:avLst/>
                <a:gdLst>
                  <a:gd name="csX0" fmla="*/ 104798 w 104798"/>
                  <a:gd name="csY0" fmla="*/ 131124 h 160592"/>
                  <a:gd name="csX1" fmla="*/ 103184 w 104798"/>
                  <a:gd name="csY1" fmla="*/ 158736 h 160592"/>
                  <a:gd name="csX2" fmla="*/ 101321 w 104798"/>
                  <a:gd name="csY2" fmla="*/ 160098 h 160592"/>
                  <a:gd name="csX3" fmla="*/ 1614 w 104798"/>
                  <a:gd name="csY3" fmla="*/ 160593 h 160592"/>
                  <a:gd name="csX4" fmla="*/ 497 w 104798"/>
                  <a:gd name="csY4" fmla="*/ 158983 h 160592"/>
                  <a:gd name="csX5" fmla="*/ 1614 w 104798"/>
                  <a:gd name="csY5" fmla="*/ 96331 h 160592"/>
                  <a:gd name="csX6" fmla="*/ 1614 w 104798"/>
                  <a:gd name="csY6" fmla="*/ 49527 h 160592"/>
                  <a:gd name="csX7" fmla="*/ 0 w 104798"/>
                  <a:gd name="csY7" fmla="*/ 1857 h 160592"/>
                  <a:gd name="csX8" fmla="*/ 1366 w 104798"/>
                  <a:gd name="csY8" fmla="*/ 495 h 160592"/>
                  <a:gd name="csX9" fmla="*/ 100825 w 104798"/>
                  <a:gd name="csY9" fmla="*/ 0 h 160592"/>
                  <a:gd name="csX10" fmla="*/ 101942 w 104798"/>
                  <a:gd name="csY10" fmla="*/ 1362 h 160592"/>
                  <a:gd name="csX11" fmla="*/ 100328 w 104798"/>
                  <a:gd name="csY11" fmla="*/ 27612 h 160592"/>
                  <a:gd name="csX12" fmla="*/ 98962 w 104798"/>
                  <a:gd name="csY12" fmla="*/ 28974 h 160592"/>
                  <a:gd name="csX13" fmla="*/ 40976 w 104798"/>
                  <a:gd name="csY13" fmla="*/ 28354 h 160592"/>
                  <a:gd name="csX14" fmla="*/ 40727 w 104798"/>
                  <a:gd name="csY14" fmla="*/ 45070 h 160592"/>
                  <a:gd name="csX15" fmla="*/ 40976 w 104798"/>
                  <a:gd name="csY15" fmla="*/ 64262 h 160592"/>
                  <a:gd name="csX16" fmla="*/ 95610 w 104798"/>
                  <a:gd name="csY16" fmla="*/ 63395 h 160592"/>
                  <a:gd name="csX17" fmla="*/ 96975 w 104798"/>
                  <a:gd name="csY17" fmla="*/ 65005 h 160592"/>
                  <a:gd name="csX18" fmla="*/ 95361 w 104798"/>
                  <a:gd name="csY18" fmla="*/ 90511 h 160592"/>
                  <a:gd name="csX19" fmla="*/ 93995 w 104798"/>
                  <a:gd name="csY19" fmla="*/ 91873 h 160592"/>
                  <a:gd name="csX20" fmla="*/ 40976 w 104798"/>
                  <a:gd name="csY20" fmla="*/ 91626 h 160592"/>
                  <a:gd name="csX21" fmla="*/ 41472 w 104798"/>
                  <a:gd name="csY21" fmla="*/ 131124 h 160592"/>
                  <a:gd name="csX22" fmla="*/ 103556 w 104798"/>
                  <a:gd name="csY22" fmla="*/ 129514 h 160592"/>
                  <a:gd name="csX23" fmla="*/ 104674 w 104798"/>
                  <a:gd name="csY23" fmla="*/ 131124 h 1605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04798" h="160592">
                    <a:moveTo>
                      <a:pt x="104798" y="131124"/>
                    </a:moveTo>
                    <a:cubicBezTo>
                      <a:pt x="104177" y="140410"/>
                      <a:pt x="103681" y="150068"/>
                      <a:pt x="103184" y="158736"/>
                    </a:cubicBezTo>
                    <a:lnTo>
                      <a:pt x="101321" y="160098"/>
                    </a:lnTo>
                    <a:cubicBezTo>
                      <a:pt x="68293" y="160098"/>
                      <a:pt x="34891" y="160345"/>
                      <a:pt x="1614" y="160593"/>
                    </a:cubicBezTo>
                    <a:lnTo>
                      <a:pt x="497" y="158983"/>
                    </a:lnTo>
                    <a:cubicBezTo>
                      <a:pt x="1366" y="138182"/>
                      <a:pt x="1614" y="117380"/>
                      <a:pt x="1614" y="96331"/>
                    </a:cubicBezTo>
                    <a:lnTo>
                      <a:pt x="1614" y="49527"/>
                    </a:lnTo>
                    <a:cubicBezTo>
                      <a:pt x="1614" y="33431"/>
                      <a:pt x="1366" y="17706"/>
                      <a:pt x="0" y="1857"/>
                    </a:cubicBezTo>
                    <a:lnTo>
                      <a:pt x="1366" y="495"/>
                    </a:lnTo>
                    <a:cubicBezTo>
                      <a:pt x="26075" y="495"/>
                      <a:pt x="85924" y="0"/>
                      <a:pt x="100825" y="0"/>
                    </a:cubicBezTo>
                    <a:lnTo>
                      <a:pt x="101942" y="1362"/>
                    </a:lnTo>
                    <a:cubicBezTo>
                      <a:pt x="101321" y="10648"/>
                      <a:pt x="100576" y="18820"/>
                      <a:pt x="100328" y="27612"/>
                    </a:cubicBezTo>
                    <a:lnTo>
                      <a:pt x="98962" y="28974"/>
                    </a:lnTo>
                    <a:cubicBezTo>
                      <a:pt x="79468" y="28478"/>
                      <a:pt x="60222" y="28354"/>
                      <a:pt x="40976" y="28354"/>
                    </a:cubicBezTo>
                    <a:cubicBezTo>
                      <a:pt x="40976" y="32688"/>
                      <a:pt x="40727" y="38755"/>
                      <a:pt x="40727" y="45070"/>
                    </a:cubicBezTo>
                    <a:cubicBezTo>
                      <a:pt x="40727" y="52251"/>
                      <a:pt x="40727" y="59557"/>
                      <a:pt x="40976" y="64262"/>
                    </a:cubicBezTo>
                    <a:cubicBezTo>
                      <a:pt x="59352" y="64262"/>
                      <a:pt x="77481" y="64014"/>
                      <a:pt x="95610" y="63395"/>
                    </a:cubicBezTo>
                    <a:lnTo>
                      <a:pt x="96975" y="65005"/>
                    </a:lnTo>
                    <a:cubicBezTo>
                      <a:pt x="96355" y="73548"/>
                      <a:pt x="95858" y="81968"/>
                      <a:pt x="95361" y="90511"/>
                    </a:cubicBezTo>
                    <a:lnTo>
                      <a:pt x="93995" y="91873"/>
                    </a:lnTo>
                    <a:cubicBezTo>
                      <a:pt x="60718" y="91626"/>
                      <a:pt x="40976" y="91626"/>
                      <a:pt x="40976" y="91626"/>
                    </a:cubicBezTo>
                    <a:cubicBezTo>
                      <a:pt x="40976" y="104998"/>
                      <a:pt x="41224" y="117999"/>
                      <a:pt x="41472" y="131124"/>
                    </a:cubicBezTo>
                    <a:cubicBezTo>
                      <a:pt x="62333" y="131124"/>
                      <a:pt x="82944" y="130629"/>
                      <a:pt x="103556" y="129514"/>
                    </a:cubicBezTo>
                    <a:lnTo>
                      <a:pt x="104674" y="131124"/>
                    </a:lnTo>
                    <a:close/>
                  </a:path>
                </a:pathLst>
              </a:custGeom>
              <a:solidFill>
                <a:srgbClr val="E77725"/>
              </a:solidFill>
              <a:ln w="12365" cap="flat">
                <a:noFill/>
                <a:prstDash val="solid"/>
                <a:miter/>
              </a:ln>
            </p:spPr>
            <p:txBody>
              <a:bodyPr/>
              <a:lstStyle/>
              <a:p>
                <a:endParaRPr lang="en-US"/>
              </a:p>
            </p:txBody>
          </p:sp>
        </p:grpSp>
        <p:grpSp>
          <p:nvGrpSpPr>
            <p:cNvPr id="37" name="Picture 21">
              <a:extLst>
                <a:ext uri="{FF2B5EF4-FFF2-40B4-BE49-F238E27FC236}">
                  <a16:creationId xmlns:a16="http://schemas.microsoft.com/office/drawing/2014/main" id="{95F2A4A3-E52A-631A-62F1-E98ECAC09C0C}"/>
                </a:ext>
              </a:extLst>
            </p:cNvPr>
            <p:cNvGrpSpPr/>
            <p:nvPr/>
          </p:nvGrpSpPr>
          <p:grpSpPr>
            <a:xfrm>
              <a:off x="3059529" y="805846"/>
              <a:ext cx="1730408" cy="268810"/>
              <a:chOff x="3059529" y="805846"/>
              <a:chExt cx="1730408" cy="268810"/>
            </a:xfrm>
            <a:solidFill>
              <a:schemeClr val="bg1"/>
            </a:solidFill>
          </p:grpSpPr>
          <p:sp>
            <p:nvSpPr>
              <p:cNvPr id="38" name="Freeform 37">
                <a:extLst>
                  <a:ext uri="{FF2B5EF4-FFF2-40B4-BE49-F238E27FC236}">
                    <a16:creationId xmlns:a16="http://schemas.microsoft.com/office/drawing/2014/main" id="{B1382EC6-F407-16FC-DC33-9320551C357E}"/>
                  </a:ext>
                </a:extLst>
              </p:cNvPr>
              <p:cNvSpPr/>
              <p:nvPr/>
            </p:nvSpPr>
            <p:spPr>
              <a:xfrm>
                <a:off x="3059529" y="834943"/>
                <a:ext cx="201276" cy="236369"/>
              </a:xfrm>
              <a:custGeom>
                <a:avLst/>
                <a:gdLst>
                  <a:gd name="csX0" fmla="*/ 199414 w 201276"/>
                  <a:gd name="csY0" fmla="*/ 235751 h 236369"/>
                  <a:gd name="csX1" fmla="*/ 163778 w 201276"/>
                  <a:gd name="csY1" fmla="*/ 236370 h 236369"/>
                  <a:gd name="csX2" fmla="*/ 161791 w 201276"/>
                  <a:gd name="csY2" fmla="*/ 234389 h 236369"/>
                  <a:gd name="csX3" fmla="*/ 159184 w 201276"/>
                  <a:gd name="csY3" fmla="*/ 192909 h 236369"/>
                  <a:gd name="csX4" fmla="*/ 156825 w 201276"/>
                  <a:gd name="csY4" fmla="*/ 164060 h 236369"/>
                  <a:gd name="csX5" fmla="*/ 123920 w 201276"/>
                  <a:gd name="csY5" fmla="*/ 163688 h 236369"/>
                  <a:gd name="csX6" fmla="*/ 105916 w 201276"/>
                  <a:gd name="csY6" fmla="*/ 163688 h 236369"/>
                  <a:gd name="csX7" fmla="*/ 74004 w 201276"/>
                  <a:gd name="csY7" fmla="*/ 164060 h 236369"/>
                  <a:gd name="csX8" fmla="*/ 60967 w 201276"/>
                  <a:gd name="csY8" fmla="*/ 188947 h 236369"/>
                  <a:gd name="csX9" fmla="*/ 39982 w 201276"/>
                  <a:gd name="csY9" fmla="*/ 230426 h 236369"/>
                  <a:gd name="csX10" fmla="*/ 38616 w 201276"/>
                  <a:gd name="csY10" fmla="*/ 233398 h 236369"/>
                  <a:gd name="csX11" fmla="*/ 36009 w 201276"/>
                  <a:gd name="csY11" fmla="*/ 235379 h 236369"/>
                  <a:gd name="csX12" fmla="*/ 1366 w 201276"/>
                  <a:gd name="csY12" fmla="*/ 235751 h 236369"/>
                  <a:gd name="csX13" fmla="*/ 0 w 201276"/>
                  <a:gd name="csY13" fmla="*/ 232779 h 236369"/>
                  <a:gd name="csX14" fmla="*/ 127148 w 201276"/>
                  <a:gd name="csY14" fmla="*/ 2353 h 236369"/>
                  <a:gd name="csX15" fmla="*/ 129756 w 201276"/>
                  <a:gd name="csY15" fmla="*/ 991 h 236369"/>
                  <a:gd name="csX16" fmla="*/ 176319 w 201276"/>
                  <a:gd name="csY16" fmla="*/ 0 h 236369"/>
                  <a:gd name="csX17" fmla="*/ 178306 w 201276"/>
                  <a:gd name="csY17" fmla="*/ 1610 h 236369"/>
                  <a:gd name="csX18" fmla="*/ 201277 w 201276"/>
                  <a:gd name="csY18" fmla="*/ 233646 h 236369"/>
                  <a:gd name="csX19" fmla="*/ 199290 w 201276"/>
                  <a:gd name="csY19" fmla="*/ 235627 h 236369"/>
                  <a:gd name="csX20" fmla="*/ 147139 w 201276"/>
                  <a:gd name="csY20" fmla="*/ 23897 h 236369"/>
                  <a:gd name="csX21" fmla="*/ 87539 w 201276"/>
                  <a:gd name="csY21" fmla="*/ 136820 h 236369"/>
                  <a:gd name="csX22" fmla="*/ 110137 w 201276"/>
                  <a:gd name="csY22" fmla="*/ 137439 h 236369"/>
                  <a:gd name="csX23" fmla="*/ 132736 w 201276"/>
                  <a:gd name="csY23" fmla="*/ 137439 h 236369"/>
                  <a:gd name="csX24" fmla="*/ 155707 w 201276"/>
                  <a:gd name="csY24" fmla="*/ 136820 h 236369"/>
                  <a:gd name="csX25" fmla="*/ 147015 w 201276"/>
                  <a:gd name="csY25" fmla="*/ 23897 h 236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01276" h="236369">
                    <a:moveTo>
                      <a:pt x="199414" y="235751"/>
                    </a:moveTo>
                    <a:cubicBezTo>
                      <a:pt x="186128" y="235751"/>
                      <a:pt x="176816" y="236122"/>
                      <a:pt x="163778" y="236370"/>
                    </a:cubicBezTo>
                    <a:lnTo>
                      <a:pt x="161791" y="234389"/>
                    </a:lnTo>
                    <a:cubicBezTo>
                      <a:pt x="160798" y="219159"/>
                      <a:pt x="160425" y="208139"/>
                      <a:pt x="159184" y="192909"/>
                    </a:cubicBezTo>
                    <a:lnTo>
                      <a:pt x="156825" y="164060"/>
                    </a:lnTo>
                    <a:cubicBezTo>
                      <a:pt x="148505" y="163688"/>
                      <a:pt x="132239" y="163688"/>
                      <a:pt x="123920" y="163688"/>
                    </a:cubicBezTo>
                    <a:lnTo>
                      <a:pt x="105916" y="163688"/>
                    </a:lnTo>
                    <a:cubicBezTo>
                      <a:pt x="96975" y="163688"/>
                      <a:pt x="88284" y="163688"/>
                      <a:pt x="74004" y="164060"/>
                    </a:cubicBezTo>
                    <a:lnTo>
                      <a:pt x="60967" y="188947"/>
                    </a:lnTo>
                    <a:cubicBezTo>
                      <a:pt x="53020" y="204177"/>
                      <a:pt x="47681" y="215197"/>
                      <a:pt x="39982" y="230426"/>
                    </a:cubicBezTo>
                    <a:lnTo>
                      <a:pt x="38616" y="233398"/>
                    </a:lnTo>
                    <a:lnTo>
                      <a:pt x="36009" y="235379"/>
                    </a:lnTo>
                    <a:cubicBezTo>
                      <a:pt x="23344" y="235379"/>
                      <a:pt x="14404" y="235379"/>
                      <a:pt x="1366" y="235751"/>
                    </a:cubicBezTo>
                    <a:lnTo>
                      <a:pt x="0" y="232779"/>
                    </a:lnTo>
                    <a:cubicBezTo>
                      <a:pt x="5960" y="221512"/>
                      <a:pt x="95858" y="62776"/>
                      <a:pt x="127148" y="2353"/>
                    </a:cubicBezTo>
                    <a:lnTo>
                      <a:pt x="129756" y="991"/>
                    </a:lnTo>
                    <a:cubicBezTo>
                      <a:pt x="147015" y="619"/>
                      <a:pt x="163654" y="0"/>
                      <a:pt x="176319" y="0"/>
                    </a:cubicBezTo>
                    <a:lnTo>
                      <a:pt x="178306" y="1610"/>
                    </a:lnTo>
                    <a:cubicBezTo>
                      <a:pt x="179671" y="29469"/>
                      <a:pt x="191964" y="155269"/>
                      <a:pt x="201277" y="233646"/>
                    </a:cubicBezTo>
                    <a:lnTo>
                      <a:pt x="199290" y="235627"/>
                    </a:lnTo>
                    <a:close/>
                    <a:moveTo>
                      <a:pt x="147139" y="23897"/>
                    </a:moveTo>
                    <a:lnTo>
                      <a:pt x="87539" y="136820"/>
                    </a:lnTo>
                    <a:cubicBezTo>
                      <a:pt x="95858" y="137439"/>
                      <a:pt x="102811" y="137439"/>
                      <a:pt x="110137" y="137439"/>
                    </a:cubicBezTo>
                    <a:lnTo>
                      <a:pt x="132736" y="137439"/>
                    </a:lnTo>
                    <a:cubicBezTo>
                      <a:pt x="141428" y="137439"/>
                      <a:pt x="147388" y="137439"/>
                      <a:pt x="155707" y="136820"/>
                    </a:cubicBezTo>
                    <a:lnTo>
                      <a:pt x="147015" y="23897"/>
                    </a:lnTo>
                    <a:close/>
                  </a:path>
                </a:pathLst>
              </a:custGeom>
              <a:grpFill/>
              <a:ln w="12365" cap="flat">
                <a:noFill/>
                <a:prstDash val="solid"/>
                <a:miter/>
              </a:ln>
            </p:spPr>
            <p:txBody>
              <a:bodyPr/>
              <a:lstStyle/>
              <a:p>
                <a:endParaRPr lang="en-US"/>
              </a:p>
            </p:txBody>
          </p:sp>
          <p:sp>
            <p:nvSpPr>
              <p:cNvPr id="39" name="Freeform 38">
                <a:extLst>
                  <a:ext uri="{FF2B5EF4-FFF2-40B4-BE49-F238E27FC236}">
                    <a16:creationId xmlns:a16="http://schemas.microsoft.com/office/drawing/2014/main" id="{9D214F65-13AC-F77C-6610-A796C693D6F9}"/>
                  </a:ext>
                </a:extLst>
              </p:cNvPr>
              <p:cNvSpPr/>
              <p:nvPr/>
            </p:nvSpPr>
            <p:spPr>
              <a:xfrm>
                <a:off x="3286509" y="835315"/>
                <a:ext cx="92008" cy="235626"/>
              </a:xfrm>
              <a:custGeom>
                <a:avLst/>
                <a:gdLst>
                  <a:gd name="csX0" fmla="*/ 37623 w 92008"/>
                  <a:gd name="csY0" fmla="*/ 235008 h 235626"/>
                  <a:gd name="csX1" fmla="*/ 28931 w 92008"/>
                  <a:gd name="csY1" fmla="*/ 235008 h 235626"/>
                  <a:gd name="csX2" fmla="*/ 1614 w 92008"/>
                  <a:gd name="csY2" fmla="*/ 235627 h 235626"/>
                  <a:gd name="csX3" fmla="*/ 0 w 92008"/>
                  <a:gd name="csY3" fmla="*/ 233274 h 235626"/>
                  <a:gd name="csX4" fmla="*/ 51654 w 92008"/>
                  <a:gd name="csY4" fmla="*/ 2600 h 235626"/>
                  <a:gd name="csX5" fmla="*/ 53641 w 92008"/>
                  <a:gd name="csY5" fmla="*/ 619 h 235626"/>
                  <a:gd name="csX6" fmla="*/ 63326 w 92008"/>
                  <a:gd name="csY6" fmla="*/ 619 h 235626"/>
                  <a:gd name="csX7" fmla="*/ 90643 w 92008"/>
                  <a:gd name="csY7" fmla="*/ 0 h 235626"/>
                  <a:gd name="csX8" fmla="*/ 92009 w 92008"/>
                  <a:gd name="csY8" fmla="*/ 1981 h 235626"/>
                  <a:gd name="csX9" fmla="*/ 40355 w 92008"/>
                  <a:gd name="csY9" fmla="*/ 233398 h 235626"/>
                  <a:gd name="csX10" fmla="*/ 37747 w 92008"/>
                  <a:gd name="csY10" fmla="*/ 235008 h 235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2008" h="235626">
                    <a:moveTo>
                      <a:pt x="37623" y="235008"/>
                    </a:moveTo>
                    <a:lnTo>
                      <a:pt x="28931" y="235008"/>
                    </a:lnTo>
                    <a:cubicBezTo>
                      <a:pt x="18998" y="235008"/>
                      <a:pt x="11672" y="235379"/>
                      <a:pt x="1614" y="235627"/>
                    </a:cubicBezTo>
                    <a:lnTo>
                      <a:pt x="0" y="233274"/>
                    </a:lnTo>
                    <a:cubicBezTo>
                      <a:pt x="10306" y="191424"/>
                      <a:pt x="44949" y="41727"/>
                      <a:pt x="51654" y="2600"/>
                    </a:cubicBezTo>
                    <a:lnTo>
                      <a:pt x="53641" y="619"/>
                    </a:lnTo>
                    <a:lnTo>
                      <a:pt x="63326" y="619"/>
                    </a:lnTo>
                    <a:cubicBezTo>
                      <a:pt x="73259" y="619"/>
                      <a:pt x="80585" y="619"/>
                      <a:pt x="90643" y="0"/>
                    </a:cubicBezTo>
                    <a:lnTo>
                      <a:pt x="92009" y="1981"/>
                    </a:lnTo>
                    <a:cubicBezTo>
                      <a:pt x="81082" y="45813"/>
                      <a:pt x="54758" y="155640"/>
                      <a:pt x="40355" y="233398"/>
                    </a:cubicBezTo>
                    <a:lnTo>
                      <a:pt x="37747" y="235008"/>
                    </a:lnTo>
                    <a:close/>
                  </a:path>
                </a:pathLst>
              </a:custGeom>
              <a:grpFill/>
              <a:ln w="12365" cap="flat">
                <a:noFill/>
                <a:prstDash val="solid"/>
                <a:miter/>
              </a:ln>
            </p:spPr>
            <p:txBody>
              <a:bodyPr/>
              <a:lstStyle/>
              <a:p>
                <a:endParaRPr lang="en-US"/>
              </a:p>
            </p:txBody>
          </p:sp>
          <p:sp>
            <p:nvSpPr>
              <p:cNvPr id="40" name="Freeform 39">
                <a:extLst>
                  <a:ext uri="{FF2B5EF4-FFF2-40B4-BE49-F238E27FC236}">
                    <a16:creationId xmlns:a16="http://schemas.microsoft.com/office/drawing/2014/main" id="{8835E552-4273-364E-9B18-5BA5F2F4DDA4}"/>
                  </a:ext>
                </a:extLst>
              </p:cNvPr>
              <p:cNvSpPr/>
              <p:nvPr/>
            </p:nvSpPr>
            <p:spPr>
              <a:xfrm>
                <a:off x="3497471" y="835562"/>
                <a:ext cx="174828" cy="236617"/>
              </a:xfrm>
              <a:custGeom>
                <a:avLst/>
                <a:gdLst>
                  <a:gd name="csX0" fmla="*/ 40603 w 174828"/>
                  <a:gd name="csY0" fmla="*/ 235132 h 236617"/>
                  <a:gd name="csX1" fmla="*/ 3973 w 174828"/>
                  <a:gd name="csY1" fmla="*/ 236122 h 236617"/>
                  <a:gd name="csX2" fmla="*/ 1987 w 174828"/>
                  <a:gd name="csY2" fmla="*/ 233770 h 236617"/>
                  <a:gd name="csX3" fmla="*/ 3353 w 174828"/>
                  <a:gd name="csY3" fmla="*/ 136448 h 236617"/>
                  <a:gd name="csX4" fmla="*/ 0 w 174828"/>
                  <a:gd name="csY4" fmla="*/ 2972 h 236617"/>
                  <a:gd name="csX5" fmla="*/ 1987 w 174828"/>
                  <a:gd name="csY5" fmla="*/ 619 h 236617"/>
                  <a:gd name="csX6" fmla="*/ 63947 w 174828"/>
                  <a:gd name="csY6" fmla="*/ 0 h 236617"/>
                  <a:gd name="csX7" fmla="*/ 158190 w 174828"/>
                  <a:gd name="csY7" fmla="*/ 62033 h 236617"/>
                  <a:gd name="csX8" fmla="*/ 101570 w 174828"/>
                  <a:gd name="csY8" fmla="*/ 129390 h 236617"/>
                  <a:gd name="csX9" fmla="*/ 174829 w 174828"/>
                  <a:gd name="csY9" fmla="*/ 231912 h 236617"/>
                  <a:gd name="csX10" fmla="*/ 173215 w 174828"/>
                  <a:gd name="csY10" fmla="*/ 235255 h 236617"/>
                  <a:gd name="csX11" fmla="*/ 132239 w 174828"/>
                  <a:gd name="csY11" fmla="*/ 236617 h 236617"/>
                  <a:gd name="csX12" fmla="*/ 129880 w 174828"/>
                  <a:gd name="csY12" fmla="*/ 235255 h 236617"/>
                  <a:gd name="csX13" fmla="*/ 64319 w 174828"/>
                  <a:gd name="csY13" fmla="*/ 134962 h 236617"/>
                  <a:gd name="csX14" fmla="*/ 49667 w 174828"/>
                  <a:gd name="csY14" fmla="*/ 135334 h 236617"/>
                  <a:gd name="csX15" fmla="*/ 39982 w 174828"/>
                  <a:gd name="csY15" fmla="*/ 135334 h 236617"/>
                  <a:gd name="csX16" fmla="*/ 42590 w 174828"/>
                  <a:gd name="csY16" fmla="*/ 232655 h 236617"/>
                  <a:gd name="csX17" fmla="*/ 40603 w 174828"/>
                  <a:gd name="csY17" fmla="*/ 235008 h 236617"/>
                  <a:gd name="csX18" fmla="*/ 54262 w 174828"/>
                  <a:gd name="csY18" fmla="*/ 108589 h 236617"/>
                  <a:gd name="csX19" fmla="*/ 121188 w 174828"/>
                  <a:gd name="csY19" fmla="*/ 67110 h 236617"/>
                  <a:gd name="csX20" fmla="*/ 111255 w 174828"/>
                  <a:gd name="csY20" fmla="*/ 40241 h 236617"/>
                  <a:gd name="csX21" fmla="*/ 60967 w 174828"/>
                  <a:gd name="csY21" fmla="*/ 26992 h 236617"/>
                  <a:gd name="csX22" fmla="*/ 39610 w 174828"/>
                  <a:gd name="csY22" fmla="*/ 27612 h 236617"/>
                  <a:gd name="csX23" fmla="*/ 39237 w 174828"/>
                  <a:gd name="csY23" fmla="*/ 67110 h 236617"/>
                  <a:gd name="csX24" fmla="*/ 39610 w 174828"/>
                  <a:gd name="csY24" fmla="*/ 108217 h 236617"/>
                  <a:gd name="csX25" fmla="*/ 54262 w 174828"/>
                  <a:gd name="csY25" fmla="*/ 108589 h 236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74828" h="236617">
                    <a:moveTo>
                      <a:pt x="40603" y="235132"/>
                    </a:moveTo>
                    <a:cubicBezTo>
                      <a:pt x="26945" y="235132"/>
                      <a:pt x="17632" y="235503"/>
                      <a:pt x="3973" y="236122"/>
                    </a:cubicBezTo>
                    <a:lnTo>
                      <a:pt x="1987" y="233770"/>
                    </a:lnTo>
                    <a:cubicBezTo>
                      <a:pt x="2980" y="197862"/>
                      <a:pt x="3353" y="172727"/>
                      <a:pt x="3353" y="136448"/>
                    </a:cubicBezTo>
                    <a:cubicBezTo>
                      <a:pt x="3353" y="87045"/>
                      <a:pt x="2980" y="52499"/>
                      <a:pt x="0" y="2972"/>
                    </a:cubicBezTo>
                    <a:lnTo>
                      <a:pt x="1987" y="619"/>
                    </a:lnTo>
                    <a:cubicBezTo>
                      <a:pt x="17259" y="619"/>
                      <a:pt x="44949" y="0"/>
                      <a:pt x="63947" y="0"/>
                    </a:cubicBezTo>
                    <a:cubicBezTo>
                      <a:pt x="99583" y="0"/>
                      <a:pt x="158190" y="2972"/>
                      <a:pt x="158190" y="62033"/>
                    </a:cubicBezTo>
                    <a:cubicBezTo>
                      <a:pt x="158190" y="95836"/>
                      <a:pt x="138572" y="119485"/>
                      <a:pt x="101570" y="129390"/>
                    </a:cubicBezTo>
                    <a:cubicBezTo>
                      <a:pt x="105543" y="134715"/>
                      <a:pt x="139193" y="185480"/>
                      <a:pt x="174829" y="231912"/>
                    </a:cubicBezTo>
                    <a:lnTo>
                      <a:pt x="173215" y="235255"/>
                    </a:lnTo>
                    <a:cubicBezTo>
                      <a:pt x="158190" y="235255"/>
                      <a:pt x="147636" y="235627"/>
                      <a:pt x="132239" y="236617"/>
                    </a:cubicBezTo>
                    <a:lnTo>
                      <a:pt x="129880" y="235255"/>
                    </a:lnTo>
                    <a:cubicBezTo>
                      <a:pt x="121188" y="219283"/>
                      <a:pt x="75246" y="149325"/>
                      <a:pt x="64319" y="134962"/>
                    </a:cubicBezTo>
                    <a:cubicBezTo>
                      <a:pt x="58980" y="134962"/>
                      <a:pt x="52399" y="135334"/>
                      <a:pt x="49667" y="135334"/>
                    </a:cubicBezTo>
                    <a:lnTo>
                      <a:pt x="39982" y="135334"/>
                    </a:lnTo>
                    <a:cubicBezTo>
                      <a:pt x="39982" y="171241"/>
                      <a:pt x="40603" y="196376"/>
                      <a:pt x="42590" y="232655"/>
                    </a:cubicBezTo>
                    <a:lnTo>
                      <a:pt x="40603" y="235008"/>
                    </a:lnTo>
                    <a:close/>
                    <a:moveTo>
                      <a:pt x="54262" y="108589"/>
                    </a:moveTo>
                    <a:cubicBezTo>
                      <a:pt x="108151" y="108589"/>
                      <a:pt x="121188" y="88407"/>
                      <a:pt x="121188" y="67110"/>
                    </a:cubicBezTo>
                    <a:cubicBezTo>
                      <a:pt x="121188" y="59185"/>
                      <a:pt x="118829" y="48165"/>
                      <a:pt x="111255" y="40241"/>
                    </a:cubicBezTo>
                    <a:cubicBezTo>
                      <a:pt x="100328" y="28354"/>
                      <a:pt x="85676" y="26992"/>
                      <a:pt x="60967" y="26992"/>
                    </a:cubicBezTo>
                    <a:cubicBezTo>
                      <a:pt x="53268" y="26992"/>
                      <a:pt x="47681" y="27364"/>
                      <a:pt x="39610" y="27612"/>
                    </a:cubicBezTo>
                    <a:cubicBezTo>
                      <a:pt x="39237" y="40860"/>
                      <a:pt x="39237" y="54109"/>
                      <a:pt x="39237" y="67110"/>
                    </a:cubicBezTo>
                    <a:cubicBezTo>
                      <a:pt x="39237" y="81101"/>
                      <a:pt x="39237" y="94597"/>
                      <a:pt x="39610" y="108217"/>
                    </a:cubicBezTo>
                    <a:cubicBezTo>
                      <a:pt x="39610" y="108217"/>
                      <a:pt x="50288" y="108589"/>
                      <a:pt x="54262" y="108589"/>
                    </a:cubicBezTo>
                    <a:close/>
                  </a:path>
                </a:pathLst>
              </a:custGeom>
              <a:grpFill/>
              <a:ln w="12365" cap="flat">
                <a:noFill/>
                <a:prstDash val="solid"/>
                <a:miter/>
              </a:ln>
            </p:spPr>
            <p:txBody>
              <a:bodyPr/>
              <a:lstStyle/>
              <a:p>
                <a:endParaRPr lang="en-US"/>
              </a:p>
            </p:txBody>
          </p:sp>
          <p:sp>
            <p:nvSpPr>
              <p:cNvPr id="41" name="Freeform 40">
                <a:extLst>
                  <a:ext uri="{FF2B5EF4-FFF2-40B4-BE49-F238E27FC236}">
                    <a16:creationId xmlns:a16="http://schemas.microsoft.com/office/drawing/2014/main" id="{4D72A5B5-1CE6-4295-424C-7159BE619640}"/>
                  </a:ext>
                </a:extLst>
              </p:cNvPr>
              <p:cNvSpPr/>
              <p:nvPr/>
            </p:nvSpPr>
            <p:spPr>
              <a:xfrm>
                <a:off x="3689187"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5 w 153347"/>
                  <a:gd name="csY10" fmla="*/ 154402 h 180899"/>
                  <a:gd name="csX11" fmla="*/ 144035 w 153347"/>
                  <a:gd name="csY11" fmla="*/ 134839 h 180899"/>
                  <a:gd name="csX12" fmla="*/ 146643 w 153347"/>
                  <a:gd name="csY12" fmla="*/ 136448 h 180899"/>
                  <a:gd name="csX13" fmla="*/ 143663 w 153347"/>
                  <a:gd name="csY13" fmla="*/ 166041 h 180899"/>
                  <a:gd name="csX14" fmla="*/ 142048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7" y="94597"/>
                      <a:pt x="35760" y="94969"/>
                    </a:cubicBezTo>
                    <a:cubicBezTo>
                      <a:pt x="35760" y="144125"/>
                      <a:pt x="68665" y="154402"/>
                      <a:pt x="90395" y="154402"/>
                    </a:cubicBezTo>
                    <a:cubicBezTo>
                      <a:pt x="116346" y="154402"/>
                      <a:pt x="132984" y="144125"/>
                      <a:pt x="144035" y="134839"/>
                    </a:cubicBezTo>
                    <a:lnTo>
                      <a:pt x="146643" y="136448"/>
                    </a:lnTo>
                    <a:cubicBezTo>
                      <a:pt x="145277" y="147344"/>
                      <a:pt x="144656" y="155392"/>
                      <a:pt x="143663" y="166041"/>
                    </a:cubicBezTo>
                    <a:lnTo>
                      <a:pt x="142048"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42" name="Freeform 41">
                <a:extLst>
                  <a:ext uri="{FF2B5EF4-FFF2-40B4-BE49-F238E27FC236}">
                    <a16:creationId xmlns:a16="http://schemas.microsoft.com/office/drawing/2014/main" id="{174E2027-7290-3FC4-0E15-ECDB2C699939}"/>
                  </a:ext>
                </a:extLst>
              </p:cNvPr>
              <p:cNvSpPr/>
              <p:nvPr/>
            </p:nvSpPr>
            <p:spPr>
              <a:xfrm>
                <a:off x="3866375" y="893633"/>
                <a:ext cx="125782" cy="180899"/>
              </a:xfrm>
              <a:custGeom>
                <a:avLst/>
                <a:gdLst>
                  <a:gd name="csX0" fmla="*/ 1242 w 125782"/>
                  <a:gd name="csY0" fmla="*/ 167650 h 180899"/>
                  <a:gd name="csX1" fmla="*/ 3601 w 125782"/>
                  <a:gd name="csY1" fmla="*/ 139791 h 180899"/>
                  <a:gd name="csX2" fmla="*/ 6581 w 125782"/>
                  <a:gd name="csY2" fmla="*/ 138801 h 180899"/>
                  <a:gd name="csX3" fmla="*/ 53516 w 125782"/>
                  <a:gd name="csY3" fmla="*/ 154773 h 180899"/>
                  <a:gd name="csX4" fmla="*/ 89153 w 125782"/>
                  <a:gd name="csY4" fmla="*/ 129886 h 180899"/>
                  <a:gd name="csX5" fmla="*/ 56497 w 125782"/>
                  <a:gd name="csY5" fmla="*/ 103636 h 180899"/>
                  <a:gd name="csX6" fmla="*/ 42217 w 125782"/>
                  <a:gd name="csY6" fmla="*/ 98931 h 180899"/>
                  <a:gd name="csX7" fmla="*/ 0 w 125782"/>
                  <a:gd name="csY7" fmla="*/ 50766 h 180899"/>
                  <a:gd name="csX8" fmla="*/ 67548 w 125782"/>
                  <a:gd name="csY8" fmla="*/ 0 h 180899"/>
                  <a:gd name="csX9" fmla="*/ 115477 w 125782"/>
                  <a:gd name="csY9" fmla="*/ 9658 h 180899"/>
                  <a:gd name="csX10" fmla="*/ 117091 w 125782"/>
                  <a:gd name="csY10" fmla="*/ 11639 h 180899"/>
                  <a:gd name="csX11" fmla="*/ 114731 w 125782"/>
                  <a:gd name="csY11" fmla="*/ 37889 h 180899"/>
                  <a:gd name="csX12" fmla="*/ 111751 w 125782"/>
                  <a:gd name="csY12" fmla="*/ 39250 h 180899"/>
                  <a:gd name="csX13" fmla="*/ 68541 w 125782"/>
                  <a:gd name="csY13" fmla="*/ 26002 h 180899"/>
                  <a:gd name="csX14" fmla="*/ 35885 w 125782"/>
                  <a:gd name="csY14" fmla="*/ 47546 h 180899"/>
                  <a:gd name="csX15" fmla="*/ 70155 w 125782"/>
                  <a:gd name="csY15" fmla="*/ 72434 h 180899"/>
                  <a:gd name="csX16" fmla="*/ 82199 w 125782"/>
                  <a:gd name="csY16" fmla="*/ 76025 h 180899"/>
                  <a:gd name="csX17" fmla="*/ 125783 w 125782"/>
                  <a:gd name="csY17" fmla="*/ 125181 h 180899"/>
                  <a:gd name="csX18" fmla="*/ 55255 w 125782"/>
                  <a:gd name="csY18" fmla="*/ 180899 h 180899"/>
                  <a:gd name="csX19" fmla="*/ 3353 w 125782"/>
                  <a:gd name="csY19" fmla="*/ 170622 h 180899"/>
                  <a:gd name="csX20" fmla="*/ 1366 w 125782"/>
                  <a:gd name="csY20" fmla="*/ 16765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25782" h="180899">
                    <a:moveTo>
                      <a:pt x="1242" y="167650"/>
                    </a:moveTo>
                    <a:cubicBezTo>
                      <a:pt x="2608" y="157373"/>
                      <a:pt x="2856" y="150068"/>
                      <a:pt x="3601" y="139791"/>
                    </a:cubicBezTo>
                    <a:lnTo>
                      <a:pt x="6581" y="138801"/>
                    </a:lnTo>
                    <a:cubicBezTo>
                      <a:pt x="15894" y="145487"/>
                      <a:pt x="30918" y="154773"/>
                      <a:pt x="53516" y="154773"/>
                    </a:cubicBezTo>
                    <a:cubicBezTo>
                      <a:pt x="76115" y="154773"/>
                      <a:pt x="89153" y="143134"/>
                      <a:pt x="89153" y="129886"/>
                    </a:cubicBezTo>
                    <a:cubicBezTo>
                      <a:pt x="89153" y="113913"/>
                      <a:pt x="71893" y="108589"/>
                      <a:pt x="56497" y="103636"/>
                    </a:cubicBezTo>
                    <a:lnTo>
                      <a:pt x="42217" y="98931"/>
                    </a:lnTo>
                    <a:cubicBezTo>
                      <a:pt x="28186" y="94226"/>
                      <a:pt x="0" y="84321"/>
                      <a:pt x="0" y="50766"/>
                    </a:cubicBezTo>
                    <a:cubicBezTo>
                      <a:pt x="0" y="23897"/>
                      <a:pt x="21605" y="0"/>
                      <a:pt x="67548" y="0"/>
                    </a:cubicBezTo>
                    <a:cubicBezTo>
                      <a:pt x="90146" y="0"/>
                      <a:pt x="106536" y="5943"/>
                      <a:pt x="115477" y="9658"/>
                    </a:cubicBezTo>
                    <a:lnTo>
                      <a:pt x="117091" y="11639"/>
                    </a:lnTo>
                    <a:cubicBezTo>
                      <a:pt x="116097" y="21297"/>
                      <a:pt x="115477" y="28231"/>
                      <a:pt x="114731" y="37889"/>
                    </a:cubicBezTo>
                    <a:lnTo>
                      <a:pt x="111751" y="39250"/>
                    </a:lnTo>
                    <a:cubicBezTo>
                      <a:pt x="96479" y="29593"/>
                      <a:pt x="83814" y="26002"/>
                      <a:pt x="68541" y="26002"/>
                    </a:cubicBezTo>
                    <a:cubicBezTo>
                      <a:pt x="48550" y="26002"/>
                      <a:pt x="35885" y="34669"/>
                      <a:pt x="35885" y="47546"/>
                    </a:cubicBezTo>
                    <a:cubicBezTo>
                      <a:pt x="35885" y="64138"/>
                      <a:pt x="59477" y="69091"/>
                      <a:pt x="70155" y="72434"/>
                    </a:cubicBezTo>
                    <a:lnTo>
                      <a:pt x="82199" y="76025"/>
                    </a:lnTo>
                    <a:cubicBezTo>
                      <a:pt x="93126" y="79368"/>
                      <a:pt x="125783" y="90016"/>
                      <a:pt x="125783" y="125181"/>
                    </a:cubicBezTo>
                    <a:cubicBezTo>
                      <a:pt x="125783" y="160345"/>
                      <a:pt x="96851" y="180899"/>
                      <a:pt x="55255" y="180899"/>
                    </a:cubicBezTo>
                    <a:cubicBezTo>
                      <a:pt x="27938" y="180899"/>
                      <a:pt x="14652" y="175203"/>
                      <a:pt x="3353" y="170622"/>
                    </a:cubicBezTo>
                    <a:lnTo>
                      <a:pt x="1366" y="167650"/>
                    </a:lnTo>
                    <a:close/>
                  </a:path>
                </a:pathLst>
              </a:custGeom>
              <a:grpFill/>
              <a:ln w="12365" cap="flat">
                <a:noFill/>
                <a:prstDash val="solid"/>
                <a:miter/>
              </a:ln>
            </p:spPr>
            <p:txBody>
              <a:bodyPr/>
              <a:lstStyle/>
              <a:p>
                <a:endParaRPr lang="en-US"/>
              </a:p>
            </p:txBody>
          </p:sp>
          <p:sp>
            <p:nvSpPr>
              <p:cNvPr id="43" name="Freeform 42">
                <a:extLst>
                  <a:ext uri="{FF2B5EF4-FFF2-40B4-BE49-F238E27FC236}">
                    <a16:creationId xmlns:a16="http://schemas.microsoft.com/office/drawing/2014/main" id="{143747BF-1177-42CB-3B72-BAB1EDCF3B3F}"/>
                  </a:ext>
                </a:extLst>
              </p:cNvPr>
              <p:cNvSpPr/>
              <p:nvPr/>
            </p:nvSpPr>
            <p:spPr>
              <a:xfrm>
                <a:off x="4015004" y="893757"/>
                <a:ext cx="153347" cy="180899"/>
              </a:xfrm>
              <a:custGeom>
                <a:avLst/>
                <a:gdLst>
                  <a:gd name="csX0" fmla="*/ 142173 w 153347"/>
                  <a:gd name="csY0" fmla="*/ 168270 h 180899"/>
                  <a:gd name="csX1" fmla="*/ 89277 w 153347"/>
                  <a:gd name="csY1" fmla="*/ 180899 h 180899"/>
                  <a:gd name="csX2" fmla="*/ 0 w 153347"/>
                  <a:gd name="csY2" fmla="*/ 91997 h 180899"/>
                  <a:gd name="csX3" fmla="*/ 80213 w 153347"/>
                  <a:gd name="csY3" fmla="*/ 0 h 180899"/>
                  <a:gd name="csX4" fmla="*/ 122430 w 153347"/>
                  <a:gd name="csY4" fmla="*/ 11639 h 180899"/>
                  <a:gd name="csX5" fmla="*/ 153348 w 153347"/>
                  <a:gd name="csY5" fmla="*/ 84692 h 180899"/>
                  <a:gd name="csX6" fmla="*/ 153348 w 153347"/>
                  <a:gd name="csY6" fmla="*/ 92988 h 180899"/>
                  <a:gd name="csX7" fmla="*/ 150989 w 153347"/>
                  <a:gd name="csY7" fmla="*/ 94969 h 180899"/>
                  <a:gd name="csX8" fmla="*/ 88408 w 153347"/>
                  <a:gd name="csY8" fmla="*/ 94597 h 180899"/>
                  <a:gd name="csX9" fmla="*/ 35760 w 153347"/>
                  <a:gd name="csY9" fmla="*/ 94969 h 180899"/>
                  <a:gd name="csX10" fmla="*/ 90394 w 153347"/>
                  <a:gd name="csY10" fmla="*/ 154402 h 180899"/>
                  <a:gd name="csX11" fmla="*/ 144035 w 153347"/>
                  <a:gd name="csY11" fmla="*/ 134839 h 180899"/>
                  <a:gd name="csX12" fmla="*/ 146643 w 153347"/>
                  <a:gd name="csY12" fmla="*/ 136448 h 180899"/>
                  <a:gd name="csX13" fmla="*/ 143663 w 153347"/>
                  <a:gd name="csY13" fmla="*/ 166041 h 180899"/>
                  <a:gd name="csX14" fmla="*/ 142049 w 153347"/>
                  <a:gd name="csY14" fmla="*/ 168393 h 180899"/>
                  <a:gd name="csX15" fmla="*/ 68913 w 153347"/>
                  <a:gd name="csY15" fmla="*/ 69710 h 180899"/>
                  <a:gd name="csX16" fmla="*/ 118829 w 153347"/>
                  <a:gd name="csY16" fmla="*/ 69338 h 180899"/>
                  <a:gd name="csX17" fmla="*/ 79592 w 153347"/>
                  <a:gd name="csY17" fmla="*/ 23897 h 180899"/>
                  <a:gd name="csX18" fmla="*/ 36009 w 153347"/>
                  <a:gd name="csY18" fmla="*/ 69710 h 180899"/>
                  <a:gd name="csX19" fmla="*/ 68913 w 153347"/>
                  <a:gd name="csY19" fmla="*/ 69710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53347" h="180899">
                    <a:moveTo>
                      <a:pt x="142173" y="168270"/>
                    </a:moveTo>
                    <a:cubicBezTo>
                      <a:pt x="130873" y="173594"/>
                      <a:pt x="114483" y="180899"/>
                      <a:pt x="89277" y="180899"/>
                    </a:cubicBezTo>
                    <a:cubicBezTo>
                      <a:pt x="31042" y="180899"/>
                      <a:pt x="0" y="146354"/>
                      <a:pt x="0" y="91997"/>
                    </a:cubicBezTo>
                    <a:cubicBezTo>
                      <a:pt x="0" y="21297"/>
                      <a:pt x="47308" y="371"/>
                      <a:pt x="80213" y="0"/>
                    </a:cubicBezTo>
                    <a:cubicBezTo>
                      <a:pt x="84931" y="0"/>
                      <a:pt x="104798" y="0"/>
                      <a:pt x="122430" y="11639"/>
                    </a:cubicBezTo>
                    <a:cubicBezTo>
                      <a:pt x="149374" y="29593"/>
                      <a:pt x="153348" y="63148"/>
                      <a:pt x="153348" y="84692"/>
                    </a:cubicBezTo>
                    <a:lnTo>
                      <a:pt x="153348" y="92988"/>
                    </a:lnTo>
                    <a:lnTo>
                      <a:pt x="150989" y="94969"/>
                    </a:lnTo>
                    <a:cubicBezTo>
                      <a:pt x="137703" y="94969"/>
                      <a:pt x="109392" y="94597"/>
                      <a:pt x="88408" y="94597"/>
                    </a:cubicBezTo>
                    <a:cubicBezTo>
                      <a:pt x="71148" y="94597"/>
                      <a:pt x="53516" y="94597"/>
                      <a:pt x="35760" y="94969"/>
                    </a:cubicBezTo>
                    <a:cubicBezTo>
                      <a:pt x="35760" y="144125"/>
                      <a:pt x="68665" y="154402"/>
                      <a:pt x="90394" y="154402"/>
                    </a:cubicBezTo>
                    <a:cubicBezTo>
                      <a:pt x="116346" y="154402"/>
                      <a:pt x="132984" y="144125"/>
                      <a:pt x="144035" y="134839"/>
                    </a:cubicBezTo>
                    <a:lnTo>
                      <a:pt x="146643" y="136448"/>
                    </a:lnTo>
                    <a:cubicBezTo>
                      <a:pt x="145277" y="147344"/>
                      <a:pt x="144656" y="155392"/>
                      <a:pt x="143663" y="166041"/>
                    </a:cubicBezTo>
                    <a:lnTo>
                      <a:pt x="142049" y="168393"/>
                    </a:lnTo>
                    <a:close/>
                    <a:moveTo>
                      <a:pt x="68913" y="69710"/>
                    </a:moveTo>
                    <a:cubicBezTo>
                      <a:pt x="87539" y="69710"/>
                      <a:pt x="108151" y="69338"/>
                      <a:pt x="118829" y="69338"/>
                    </a:cubicBezTo>
                    <a:cubicBezTo>
                      <a:pt x="118829" y="48413"/>
                      <a:pt x="107902" y="23897"/>
                      <a:pt x="79592" y="23897"/>
                    </a:cubicBezTo>
                    <a:cubicBezTo>
                      <a:pt x="53641" y="23897"/>
                      <a:pt x="37623" y="46184"/>
                      <a:pt x="36009" y="69710"/>
                    </a:cubicBezTo>
                    <a:lnTo>
                      <a:pt x="68913" y="69710"/>
                    </a:lnTo>
                    <a:close/>
                  </a:path>
                </a:pathLst>
              </a:custGeom>
              <a:grpFill/>
              <a:ln w="12365" cap="flat">
                <a:noFill/>
                <a:prstDash val="solid"/>
                <a:miter/>
              </a:ln>
            </p:spPr>
            <p:txBody>
              <a:bodyPr/>
              <a:lstStyle/>
              <a:p>
                <a:endParaRPr lang="en-US"/>
              </a:p>
            </p:txBody>
          </p:sp>
          <p:sp>
            <p:nvSpPr>
              <p:cNvPr id="44" name="Freeform 43">
                <a:extLst>
                  <a:ext uri="{FF2B5EF4-FFF2-40B4-BE49-F238E27FC236}">
                    <a16:creationId xmlns:a16="http://schemas.microsoft.com/office/drawing/2014/main" id="{C83718E9-8DA3-6669-00AE-70B3E320689B}"/>
                  </a:ext>
                </a:extLst>
              </p:cNvPr>
              <p:cNvSpPr/>
              <p:nvPr/>
            </p:nvSpPr>
            <p:spPr>
              <a:xfrm>
                <a:off x="4193558" y="894005"/>
                <a:ext cx="139440" cy="180651"/>
              </a:xfrm>
              <a:custGeom>
                <a:avLst/>
                <a:gdLst>
                  <a:gd name="csX0" fmla="*/ 137951 w 139440"/>
                  <a:gd name="csY0" fmla="*/ 176318 h 180651"/>
                  <a:gd name="csX1" fmla="*/ 104301 w 139440"/>
                  <a:gd name="csY1" fmla="*/ 177680 h 180651"/>
                  <a:gd name="csX2" fmla="*/ 102936 w 139440"/>
                  <a:gd name="csY2" fmla="*/ 175327 h 180651"/>
                  <a:gd name="csX3" fmla="*/ 102936 w 139440"/>
                  <a:gd name="csY3" fmla="*/ 163688 h 180651"/>
                  <a:gd name="csX4" fmla="*/ 58980 w 139440"/>
                  <a:gd name="csY4" fmla="*/ 180651 h 180651"/>
                  <a:gd name="csX5" fmla="*/ 0 w 139440"/>
                  <a:gd name="csY5" fmla="*/ 124933 h 180651"/>
                  <a:gd name="csX6" fmla="*/ 97224 w 139440"/>
                  <a:gd name="csY6" fmla="*/ 59557 h 180651"/>
                  <a:gd name="csX7" fmla="*/ 102936 w 139440"/>
                  <a:gd name="csY7" fmla="*/ 58938 h 180651"/>
                  <a:gd name="csX8" fmla="*/ 72266 w 139440"/>
                  <a:gd name="csY8" fmla="*/ 26126 h 180651"/>
                  <a:gd name="csX9" fmla="*/ 21605 w 139440"/>
                  <a:gd name="csY9" fmla="*/ 38755 h 180651"/>
                  <a:gd name="csX10" fmla="*/ 18998 w 139440"/>
                  <a:gd name="csY10" fmla="*/ 37146 h 180651"/>
                  <a:gd name="csX11" fmla="*/ 19991 w 139440"/>
                  <a:gd name="csY11" fmla="*/ 12877 h 180651"/>
                  <a:gd name="csX12" fmla="*/ 21978 w 139440"/>
                  <a:gd name="csY12" fmla="*/ 10896 h 180651"/>
                  <a:gd name="csX13" fmla="*/ 79219 w 139440"/>
                  <a:gd name="csY13" fmla="*/ 0 h 180651"/>
                  <a:gd name="csX14" fmla="*/ 137454 w 139440"/>
                  <a:gd name="csY14" fmla="*/ 52499 h 180651"/>
                  <a:gd name="csX15" fmla="*/ 137454 w 139440"/>
                  <a:gd name="csY15" fmla="*/ 108218 h 180651"/>
                  <a:gd name="csX16" fmla="*/ 139441 w 139440"/>
                  <a:gd name="csY16" fmla="*/ 174956 h 180651"/>
                  <a:gd name="csX17" fmla="*/ 137827 w 139440"/>
                  <a:gd name="csY17" fmla="*/ 176565 h 180651"/>
                  <a:gd name="csX18" fmla="*/ 103308 w 139440"/>
                  <a:gd name="csY18" fmla="*/ 83330 h 180651"/>
                  <a:gd name="csX19" fmla="*/ 100700 w 139440"/>
                  <a:gd name="csY19" fmla="*/ 83701 h 180651"/>
                  <a:gd name="csX20" fmla="*/ 35761 w 139440"/>
                  <a:gd name="csY20" fmla="*/ 121590 h 180651"/>
                  <a:gd name="csX21" fmla="*/ 66430 w 139440"/>
                  <a:gd name="csY21" fmla="*/ 153411 h 180651"/>
                  <a:gd name="csX22" fmla="*/ 103432 w 139440"/>
                  <a:gd name="csY22" fmla="*/ 138801 h 180651"/>
                  <a:gd name="csX23" fmla="*/ 103432 w 139440"/>
                  <a:gd name="csY23" fmla="*/ 83330 h 180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139440" h="180651">
                    <a:moveTo>
                      <a:pt x="137951" y="176318"/>
                    </a:moveTo>
                    <a:cubicBezTo>
                      <a:pt x="125658" y="176689"/>
                      <a:pt x="116594" y="176937"/>
                      <a:pt x="104301" y="177680"/>
                    </a:cubicBezTo>
                    <a:lnTo>
                      <a:pt x="102936" y="175327"/>
                    </a:lnTo>
                    <a:lnTo>
                      <a:pt x="102936" y="163688"/>
                    </a:lnTo>
                    <a:cubicBezTo>
                      <a:pt x="94244" y="171365"/>
                      <a:pt x="78971" y="180651"/>
                      <a:pt x="58980" y="180651"/>
                    </a:cubicBezTo>
                    <a:cubicBezTo>
                      <a:pt x="25082" y="180651"/>
                      <a:pt x="0" y="160469"/>
                      <a:pt x="0" y="124933"/>
                    </a:cubicBezTo>
                    <a:cubicBezTo>
                      <a:pt x="0" y="70824"/>
                      <a:pt x="60594" y="63890"/>
                      <a:pt x="97224" y="59557"/>
                    </a:cubicBezTo>
                    <a:lnTo>
                      <a:pt x="102936" y="58938"/>
                    </a:lnTo>
                    <a:cubicBezTo>
                      <a:pt x="102936" y="45689"/>
                      <a:pt x="102936" y="26126"/>
                      <a:pt x="72266" y="26126"/>
                    </a:cubicBezTo>
                    <a:cubicBezTo>
                      <a:pt x="48301" y="26126"/>
                      <a:pt x="32035" y="34422"/>
                      <a:pt x="21605" y="38755"/>
                    </a:cubicBezTo>
                    <a:lnTo>
                      <a:pt x="18998" y="37146"/>
                    </a:lnTo>
                    <a:cubicBezTo>
                      <a:pt x="19991" y="20925"/>
                      <a:pt x="19991" y="16963"/>
                      <a:pt x="19991" y="12877"/>
                    </a:cubicBezTo>
                    <a:lnTo>
                      <a:pt x="21978" y="10896"/>
                    </a:lnTo>
                    <a:cubicBezTo>
                      <a:pt x="39237" y="4210"/>
                      <a:pt x="62208" y="0"/>
                      <a:pt x="79219" y="0"/>
                    </a:cubicBezTo>
                    <a:cubicBezTo>
                      <a:pt x="104177" y="0"/>
                      <a:pt x="137454" y="8296"/>
                      <a:pt x="137454" y="52499"/>
                    </a:cubicBezTo>
                    <a:lnTo>
                      <a:pt x="137454" y="108218"/>
                    </a:lnTo>
                    <a:cubicBezTo>
                      <a:pt x="137454" y="133105"/>
                      <a:pt x="137827" y="150440"/>
                      <a:pt x="139441" y="174956"/>
                    </a:cubicBezTo>
                    <a:lnTo>
                      <a:pt x="137827" y="176565"/>
                    </a:lnTo>
                    <a:close/>
                    <a:moveTo>
                      <a:pt x="103308" y="83330"/>
                    </a:moveTo>
                    <a:lnTo>
                      <a:pt x="100700" y="83701"/>
                    </a:lnTo>
                    <a:cubicBezTo>
                      <a:pt x="64071" y="88654"/>
                      <a:pt x="35761" y="95588"/>
                      <a:pt x="35761" y="121590"/>
                    </a:cubicBezTo>
                    <a:cubicBezTo>
                      <a:pt x="35761" y="129886"/>
                      <a:pt x="39113" y="153411"/>
                      <a:pt x="66430" y="153411"/>
                    </a:cubicBezTo>
                    <a:cubicBezTo>
                      <a:pt x="79468" y="153411"/>
                      <a:pt x="92381" y="149821"/>
                      <a:pt x="103432" y="138801"/>
                    </a:cubicBezTo>
                    <a:lnTo>
                      <a:pt x="103432" y="83330"/>
                    </a:lnTo>
                    <a:close/>
                  </a:path>
                </a:pathLst>
              </a:custGeom>
              <a:grpFill/>
              <a:ln w="12365" cap="flat">
                <a:noFill/>
                <a:prstDash val="solid"/>
                <a:miter/>
              </a:ln>
            </p:spPr>
            <p:txBody>
              <a:bodyPr/>
              <a:lstStyle/>
              <a:p>
                <a:endParaRPr lang="en-US"/>
              </a:p>
            </p:txBody>
          </p:sp>
          <p:sp>
            <p:nvSpPr>
              <p:cNvPr id="45" name="Freeform 44">
                <a:extLst>
                  <a:ext uri="{FF2B5EF4-FFF2-40B4-BE49-F238E27FC236}">
                    <a16:creationId xmlns:a16="http://schemas.microsoft.com/office/drawing/2014/main" id="{881A3582-48F7-6CD6-742C-91166C4CF4F3}"/>
                  </a:ext>
                </a:extLst>
              </p:cNvPr>
              <p:cNvSpPr/>
              <p:nvPr/>
            </p:nvSpPr>
            <p:spPr>
              <a:xfrm>
                <a:off x="4375465" y="894129"/>
                <a:ext cx="88283" cy="177555"/>
              </a:xfrm>
              <a:custGeom>
                <a:avLst/>
                <a:gdLst>
                  <a:gd name="csX0" fmla="*/ 39237 w 88283"/>
                  <a:gd name="csY0" fmla="*/ 176194 h 177555"/>
                  <a:gd name="csX1" fmla="*/ 3973 w 88283"/>
                  <a:gd name="csY1" fmla="*/ 177556 h 177555"/>
                  <a:gd name="csX2" fmla="*/ 2359 w 88283"/>
                  <a:gd name="csY2" fmla="*/ 175203 h 177555"/>
                  <a:gd name="csX3" fmla="*/ 2359 w 88283"/>
                  <a:gd name="csY3" fmla="*/ 160964 h 177555"/>
                  <a:gd name="csX4" fmla="*/ 2980 w 88283"/>
                  <a:gd name="csY4" fmla="*/ 96579 h 177555"/>
                  <a:gd name="csX5" fmla="*/ 0 w 88283"/>
                  <a:gd name="csY5" fmla="*/ 10648 h 177555"/>
                  <a:gd name="csX6" fmla="*/ 1987 w 88283"/>
                  <a:gd name="csY6" fmla="*/ 8296 h 177555"/>
                  <a:gd name="csX7" fmla="*/ 36630 w 88283"/>
                  <a:gd name="csY7" fmla="*/ 1610 h 177555"/>
                  <a:gd name="csX8" fmla="*/ 38616 w 88283"/>
                  <a:gd name="csY8" fmla="*/ 3591 h 177555"/>
                  <a:gd name="csX9" fmla="*/ 37002 w 88283"/>
                  <a:gd name="csY9" fmla="*/ 31821 h 177555"/>
                  <a:gd name="csX10" fmla="*/ 77233 w 88283"/>
                  <a:gd name="csY10" fmla="*/ 0 h 177555"/>
                  <a:gd name="csX11" fmla="*/ 86918 w 88283"/>
                  <a:gd name="csY11" fmla="*/ 991 h 177555"/>
                  <a:gd name="csX12" fmla="*/ 88284 w 88283"/>
                  <a:gd name="csY12" fmla="*/ 2972 h 177555"/>
                  <a:gd name="csX13" fmla="*/ 81951 w 88283"/>
                  <a:gd name="csY13" fmla="*/ 36774 h 177555"/>
                  <a:gd name="csX14" fmla="*/ 79592 w 88283"/>
                  <a:gd name="csY14" fmla="*/ 38384 h 177555"/>
                  <a:gd name="csX15" fmla="*/ 66306 w 88283"/>
                  <a:gd name="csY15" fmla="*/ 35412 h 177555"/>
                  <a:gd name="csX16" fmla="*/ 38616 w 88283"/>
                  <a:gd name="csY16" fmla="*/ 73548 h 177555"/>
                  <a:gd name="csX17" fmla="*/ 38616 w 88283"/>
                  <a:gd name="csY17" fmla="*/ 98436 h 177555"/>
                  <a:gd name="csX18" fmla="*/ 40976 w 88283"/>
                  <a:gd name="csY18" fmla="*/ 174089 h 177555"/>
                  <a:gd name="csX19" fmla="*/ 39361 w 88283"/>
                  <a:gd name="csY19" fmla="*/ 176070 h 1775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88283" h="177555">
                    <a:moveTo>
                      <a:pt x="39237" y="176194"/>
                    </a:moveTo>
                    <a:cubicBezTo>
                      <a:pt x="25951" y="176565"/>
                      <a:pt x="16887" y="176813"/>
                      <a:pt x="3973" y="177556"/>
                    </a:cubicBezTo>
                    <a:lnTo>
                      <a:pt x="2359" y="175203"/>
                    </a:lnTo>
                    <a:lnTo>
                      <a:pt x="2359" y="160964"/>
                    </a:lnTo>
                    <a:cubicBezTo>
                      <a:pt x="2359" y="156259"/>
                      <a:pt x="2980" y="108217"/>
                      <a:pt x="2980" y="96579"/>
                    </a:cubicBezTo>
                    <a:cubicBezTo>
                      <a:pt x="2980" y="71320"/>
                      <a:pt x="2980" y="35536"/>
                      <a:pt x="0" y="10648"/>
                    </a:cubicBezTo>
                    <a:lnTo>
                      <a:pt x="1987" y="8296"/>
                    </a:lnTo>
                    <a:cubicBezTo>
                      <a:pt x="14652" y="5696"/>
                      <a:pt x="23592" y="3962"/>
                      <a:pt x="36630" y="1610"/>
                    </a:cubicBezTo>
                    <a:lnTo>
                      <a:pt x="38616" y="3591"/>
                    </a:lnTo>
                    <a:lnTo>
                      <a:pt x="37002" y="31821"/>
                    </a:lnTo>
                    <a:cubicBezTo>
                      <a:pt x="41348" y="20554"/>
                      <a:pt x="50040" y="0"/>
                      <a:pt x="77233" y="0"/>
                    </a:cubicBezTo>
                    <a:cubicBezTo>
                      <a:pt x="82944" y="0"/>
                      <a:pt x="85552" y="619"/>
                      <a:pt x="86918" y="991"/>
                    </a:cubicBezTo>
                    <a:lnTo>
                      <a:pt x="88284" y="2972"/>
                    </a:lnTo>
                    <a:cubicBezTo>
                      <a:pt x="85676" y="15230"/>
                      <a:pt x="83938" y="24268"/>
                      <a:pt x="81951" y="36774"/>
                    </a:cubicBezTo>
                    <a:lnTo>
                      <a:pt x="79592" y="38384"/>
                    </a:lnTo>
                    <a:cubicBezTo>
                      <a:pt x="72887" y="35784"/>
                      <a:pt x="69286" y="35412"/>
                      <a:pt x="66306" y="35412"/>
                    </a:cubicBezTo>
                    <a:cubicBezTo>
                      <a:pt x="57614" y="35412"/>
                      <a:pt x="38616" y="40736"/>
                      <a:pt x="38616" y="73548"/>
                    </a:cubicBezTo>
                    <a:lnTo>
                      <a:pt x="38616" y="98436"/>
                    </a:lnTo>
                    <a:cubicBezTo>
                      <a:pt x="38616" y="126295"/>
                      <a:pt x="39237" y="145858"/>
                      <a:pt x="40976" y="174089"/>
                    </a:cubicBezTo>
                    <a:lnTo>
                      <a:pt x="39361" y="176070"/>
                    </a:lnTo>
                    <a:close/>
                  </a:path>
                </a:pathLst>
              </a:custGeom>
              <a:grpFill/>
              <a:ln w="12365" cap="flat">
                <a:noFill/>
                <a:prstDash val="solid"/>
                <a:miter/>
              </a:ln>
            </p:spPr>
            <p:txBody>
              <a:bodyPr/>
              <a:lstStyle/>
              <a:p>
                <a:endParaRPr lang="en-US"/>
              </a:p>
            </p:txBody>
          </p:sp>
          <p:sp>
            <p:nvSpPr>
              <p:cNvPr id="46" name="Freeform 45">
                <a:extLst>
                  <a:ext uri="{FF2B5EF4-FFF2-40B4-BE49-F238E27FC236}">
                    <a16:creationId xmlns:a16="http://schemas.microsoft.com/office/drawing/2014/main" id="{351A82EF-2BB9-B12A-4DFF-0F3279F162EB}"/>
                  </a:ext>
                </a:extLst>
              </p:cNvPr>
              <p:cNvSpPr/>
              <p:nvPr/>
            </p:nvSpPr>
            <p:spPr>
              <a:xfrm>
                <a:off x="4479518" y="893757"/>
                <a:ext cx="133729" cy="180899"/>
              </a:xfrm>
              <a:custGeom>
                <a:avLst/>
                <a:gdLst>
                  <a:gd name="csX0" fmla="*/ 128887 w 133729"/>
                  <a:gd name="csY0" fmla="*/ 169260 h 180899"/>
                  <a:gd name="csX1" fmla="*/ 83565 w 133729"/>
                  <a:gd name="csY1" fmla="*/ 180899 h 180899"/>
                  <a:gd name="csX2" fmla="*/ 0 w 133729"/>
                  <a:gd name="csY2" fmla="*/ 91997 h 180899"/>
                  <a:gd name="csX3" fmla="*/ 83193 w 133729"/>
                  <a:gd name="csY3" fmla="*/ 0 h 180899"/>
                  <a:gd name="csX4" fmla="*/ 128762 w 133729"/>
                  <a:gd name="csY4" fmla="*/ 10896 h 180899"/>
                  <a:gd name="csX5" fmla="*/ 130377 w 133729"/>
                  <a:gd name="csY5" fmla="*/ 13249 h 180899"/>
                  <a:gd name="csX6" fmla="*/ 128017 w 133729"/>
                  <a:gd name="csY6" fmla="*/ 39127 h 180899"/>
                  <a:gd name="csX7" fmla="*/ 125410 w 133729"/>
                  <a:gd name="csY7" fmla="*/ 40489 h 180899"/>
                  <a:gd name="csX8" fmla="*/ 89401 w 133729"/>
                  <a:gd name="csY8" fmla="*/ 27488 h 180899"/>
                  <a:gd name="csX9" fmla="*/ 36505 w 133729"/>
                  <a:gd name="csY9" fmla="*/ 91254 h 180899"/>
                  <a:gd name="csX10" fmla="*/ 88159 w 133729"/>
                  <a:gd name="csY10" fmla="*/ 152668 h 180899"/>
                  <a:gd name="csX11" fmla="*/ 131122 w 133729"/>
                  <a:gd name="csY11" fmla="*/ 136448 h 180899"/>
                  <a:gd name="csX12" fmla="*/ 133729 w 133729"/>
                  <a:gd name="csY12" fmla="*/ 137810 h 180899"/>
                  <a:gd name="csX13" fmla="*/ 130749 w 133729"/>
                  <a:gd name="csY13" fmla="*/ 167403 h 180899"/>
                  <a:gd name="csX14" fmla="*/ 128762 w 133729"/>
                  <a:gd name="csY14" fmla="*/ 169384 h 1808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33729" h="180899">
                    <a:moveTo>
                      <a:pt x="128887" y="169260"/>
                    </a:moveTo>
                    <a:cubicBezTo>
                      <a:pt x="119574" y="173965"/>
                      <a:pt x="105916" y="180899"/>
                      <a:pt x="83565" y="180899"/>
                    </a:cubicBezTo>
                    <a:cubicBezTo>
                      <a:pt x="28683" y="180899"/>
                      <a:pt x="0" y="141029"/>
                      <a:pt x="0" y="91997"/>
                    </a:cubicBezTo>
                    <a:cubicBezTo>
                      <a:pt x="0" y="45813"/>
                      <a:pt x="27317" y="0"/>
                      <a:pt x="83193" y="0"/>
                    </a:cubicBezTo>
                    <a:cubicBezTo>
                      <a:pt x="92133" y="0"/>
                      <a:pt x="107157" y="619"/>
                      <a:pt x="128762" y="10896"/>
                    </a:cubicBezTo>
                    <a:lnTo>
                      <a:pt x="130377" y="13249"/>
                    </a:lnTo>
                    <a:cubicBezTo>
                      <a:pt x="129011" y="22906"/>
                      <a:pt x="128762" y="29469"/>
                      <a:pt x="128017" y="39127"/>
                    </a:cubicBezTo>
                    <a:lnTo>
                      <a:pt x="125410" y="40489"/>
                    </a:lnTo>
                    <a:cubicBezTo>
                      <a:pt x="109144" y="29221"/>
                      <a:pt x="95485" y="27488"/>
                      <a:pt x="89401" y="27488"/>
                    </a:cubicBezTo>
                    <a:cubicBezTo>
                      <a:pt x="50412" y="27488"/>
                      <a:pt x="36505" y="62033"/>
                      <a:pt x="36505" y="91254"/>
                    </a:cubicBezTo>
                    <a:cubicBezTo>
                      <a:pt x="36505" y="138677"/>
                      <a:pt x="64195" y="152668"/>
                      <a:pt x="88159" y="152668"/>
                    </a:cubicBezTo>
                    <a:cubicBezTo>
                      <a:pt x="108771" y="152668"/>
                      <a:pt x="122430" y="143011"/>
                      <a:pt x="131122" y="136448"/>
                    </a:cubicBezTo>
                    <a:lnTo>
                      <a:pt x="133729" y="137810"/>
                    </a:lnTo>
                    <a:cubicBezTo>
                      <a:pt x="132363" y="147097"/>
                      <a:pt x="132115" y="156383"/>
                      <a:pt x="130749" y="167403"/>
                    </a:cubicBezTo>
                    <a:lnTo>
                      <a:pt x="128762" y="169384"/>
                    </a:lnTo>
                    <a:close/>
                  </a:path>
                </a:pathLst>
              </a:custGeom>
              <a:grpFill/>
              <a:ln w="12365" cap="flat">
                <a:noFill/>
                <a:prstDash val="solid"/>
                <a:miter/>
              </a:ln>
            </p:spPr>
            <p:txBody>
              <a:bodyPr/>
              <a:lstStyle/>
              <a:p>
                <a:endParaRPr lang="en-US"/>
              </a:p>
            </p:txBody>
          </p:sp>
          <p:sp>
            <p:nvSpPr>
              <p:cNvPr id="47" name="Freeform 46">
                <a:extLst>
                  <a:ext uri="{FF2B5EF4-FFF2-40B4-BE49-F238E27FC236}">
                    <a16:creationId xmlns:a16="http://schemas.microsoft.com/office/drawing/2014/main" id="{B42B2493-008F-3EF1-C01C-2125157396E0}"/>
                  </a:ext>
                </a:extLst>
              </p:cNvPr>
              <p:cNvSpPr/>
              <p:nvPr/>
            </p:nvSpPr>
            <p:spPr>
              <a:xfrm>
                <a:off x="4638577" y="805846"/>
                <a:ext cx="151361" cy="265962"/>
              </a:xfrm>
              <a:custGeom>
                <a:avLst/>
                <a:gdLst>
                  <a:gd name="csX0" fmla="*/ 113986 w 151361"/>
                  <a:gd name="csY0" fmla="*/ 263486 h 265962"/>
                  <a:gd name="csX1" fmla="*/ 114359 w 151361"/>
                  <a:gd name="csY1" fmla="*/ 175575 h 265962"/>
                  <a:gd name="csX2" fmla="*/ 112372 w 151361"/>
                  <a:gd name="csY2" fmla="*/ 141401 h 265962"/>
                  <a:gd name="csX3" fmla="*/ 82075 w 151361"/>
                  <a:gd name="csY3" fmla="*/ 117132 h 265962"/>
                  <a:gd name="csX4" fmla="*/ 38120 w 151361"/>
                  <a:gd name="csY4" fmla="*/ 135705 h 265962"/>
                  <a:gd name="csX5" fmla="*/ 38120 w 151361"/>
                  <a:gd name="csY5" fmla="*/ 157621 h 265962"/>
                  <a:gd name="csX6" fmla="*/ 40479 w 151361"/>
                  <a:gd name="csY6" fmla="*/ 262496 h 265962"/>
                  <a:gd name="csX7" fmla="*/ 38865 w 151361"/>
                  <a:gd name="csY7" fmla="*/ 264477 h 265962"/>
                  <a:gd name="csX8" fmla="*/ 3228 w 151361"/>
                  <a:gd name="csY8" fmla="*/ 265839 h 265962"/>
                  <a:gd name="csX9" fmla="*/ 1614 w 151361"/>
                  <a:gd name="csY9" fmla="*/ 263486 h 265962"/>
                  <a:gd name="csX10" fmla="*/ 3228 w 151361"/>
                  <a:gd name="csY10" fmla="*/ 150316 h 265962"/>
                  <a:gd name="csX11" fmla="*/ 2607 w 151361"/>
                  <a:gd name="csY11" fmla="*/ 68967 h 265962"/>
                  <a:gd name="csX12" fmla="*/ 0 w 151361"/>
                  <a:gd name="csY12" fmla="*/ 8915 h 265962"/>
                  <a:gd name="csX13" fmla="*/ 1614 w 151361"/>
                  <a:gd name="csY13" fmla="*/ 6934 h 265962"/>
                  <a:gd name="csX14" fmla="*/ 37871 w 151361"/>
                  <a:gd name="csY14" fmla="*/ 0 h 265962"/>
                  <a:gd name="csX15" fmla="*/ 39858 w 151361"/>
                  <a:gd name="csY15" fmla="*/ 2353 h 265962"/>
                  <a:gd name="csX16" fmla="*/ 37871 w 151361"/>
                  <a:gd name="csY16" fmla="*/ 94350 h 265962"/>
                  <a:gd name="csX17" fmla="*/ 37871 w 151361"/>
                  <a:gd name="csY17" fmla="*/ 109579 h 265962"/>
                  <a:gd name="csX18" fmla="*/ 97845 w 151361"/>
                  <a:gd name="csY18" fmla="*/ 89026 h 265962"/>
                  <a:gd name="csX19" fmla="*/ 145774 w 151361"/>
                  <a:gd name="csY19" fmla="*/ 120847 h 265962"/>
                  <a:gd name="csX20" fmla="*/ 149374 w 151361"/>
                  <a:gd name="csY20" fmla="*/ 163069 h 265962"/>
                  <a:gd name="csX21" fmla="*/ 149374 w 151361"/>
                  <a:gd name="csY21" fmla="*/ 196253 h 265962"/>
                  <a:gd name="csX22" fmla="*/ 151361 w 151361"/>
                  <a:gd name="csY22" fmla="*/ 262619 h 265962"/>
                  <a:gd name="csX23" fmla="*/ 149374 w 151361"/>
                  <a:gd name="csY23" fmla="*/ 264600 h 265962"/>
                  <a:gd name="csX24" fmla="*/ 116097 w 151361"/>
                  <a:gd name="csY24" fmla="*/ 265962 h 265962"/>
                  <a:gd name="csX25" fmla="*/ 114111 w 151361"/>
                  <a:gd name="csY25" fmla="*/ 263610 h 2659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51361" h="265962">
                    <a:moveTo>
                      <a:pt x="113986" y="263486"/>
                    </a:moveTo>
                    <a:cubicBezTo>
                      <a:pt x="114359" y="233646"/>
                      <a:pt x="114359" y="205663"/>
                      <a:pt x="114359" y="175575"/>
                    </a:cubicBezTo>
                    <a:cubicBezTo>
                      <a:pt x="114359" y="159974"/>
                      <a:pt x="113986" y="147344"/>
                      <a:pt x="112372" y="141401"/>
                    </a:cubicBezTo>
                    <a:cubicBezTo>
                      <a:pt x="107405" y="122828"/>
                      <a:pt x="94740" y="117132"/>
                      <a:pt x="82075" y="117132"/>
                    </a:cubicBezTo>
                    <a:cubicBezTo>
                      <a:pt x="62084" y="117132"/>
                      <a:pt x="45073" y="130381"/>
                      <a:pt x="38120" y="135705"/>
                    </a:cubicBezTo>
                    <a:lnTo>
                      <a:pt x="38120" y="157621"/>
                    </a:lnTo>
                    <a:cubicBezTo>
                      <a:pt x="38120" y="196500"/>
                      <a:pt x="38120" y="223617"/>
                      <a:pt x="40479" y="262496"/>
                    </a:cubicBezTo>
                    <a:lnTo>
                      <a:pt x="38865" y="264477"/>
                    </a:lnTo>
                    <a:cubicBezTo>
                      <a:pt x="25579" y="264848"/>
                      <a:pt x="16514" y="265096"/>
                      <a:pt x="3228" y="265839"/>
                    </a:cubicBezTo>
                    <a:lnTo>
                      <a:pt x="1614" y="263486"/>
                    </a:lnTo>
                    <a:cubicBezTo>
                      <a:pt x="3228" y="221635"/>
                      <a:pt x="3228" y="192167"/>
                      <a:pt x="3228" y="150316"/>
                    </a:cubicBezTo>
                    <a:cubicBezTo>
                      <a:pt x="3228" y="120104"/>
                      <a:pt x="2856" y="99179"/>
                      <a:pt x="2607" y="68967"/>
                    </a:cubicBezTo>
                    <a:cubicBezTo>
                      <a:pt x="2235" y="46680"/>
                      <a:pt x="1614" y="31078"/>
                      <a:pt x="0" y="8915"/>
                    </a:cubicBezTo>
                    <a:lnTo>
                      <a:pt x="1614" y="6934"/>
                    </a:lnTo>
                    <a:cubicBezTo>
                      <a:pt x="15273" y="4581"/>
                      <a:pt x="24585" y="2972"/>
                      <a:pt x="37871" y="0"/>
                    </a:cubicBezTo>
                    <a:lnTo>
                      <a:pt x="39858" y="2353"/>
                    </a:lnTo>
                    <a:cubicBezTo>
                      <a:pt x="38865" y="36155"/>
                      <a:pt x="37871" y="60052"/>
                      <a:pt x="37871" y="94350"/>
                    </a:cubicBezTo>
                    <a:lnTo>
                      <a:pt x="37871" y="109579"/>
                    </a:lnTo>
                    <a:cubicBezTo>
                      <a:pt x="48798" y="102646"/>
                      <a:pt x="69534" y="89026"/>
                      <a:pt x="97845" y="89026"/>
                    </a:cubicBezTo>
                    <a:cubicBezTo>
                      <a:pt x="126155" y="89026"/>
                      <a:pt x="140434" y="104998"/>
                      <a:pt x="145774" y="120847"/>
                    </a:cubicBezTo>
                    <a:cubicBezTo>
                      <a:pt x="148754" y="129514"/>
                      <a:pt x="149374" y="141153"/>
                      <a:pt x="149374" y="163069"/>
                    </a:cubicBezTo>
                    <a:lnTo>
                      <a:pt x="149374" y="196253"/>
                    </a:lnTo>
                    <a:cubicBezTo>
                      <a:pt x="149374" y="220769"/>
                      <a:pt x="149995" y="238103"/>
                      <a:pt x="151361" y="262619"/>
                    </a:cubicBezTo>
                    <a:lnTo>
                      <a:pt x="149374" y="264600"/>
                    </a:lnTo>
                    <a:cubicBezTo>
                      <a:pt x="137082" y="264972"/>
                      <a:pt x="128390" y="265220"/>
                      <a:pt x="116097" y="265962"/>
                    </a:cubicBezTo>
                    <a:lnTo>
                      <a:pt x="114111" y="263610"/>
                    </a:lnTo>
                    <a:close/>
                  </a:path>
                </a:pathLst>
              </a:custGeom>
              <a:grpFill/>
              <a:ln w="12365" cap="flat">
                <a:noFill/>
                <a:prstDash val="solid"/>
                <a:miter/>
              </a:ln>
            </p:spPr>
            <p:txBody>
              <a:bodyPr/>
              <a:lstStyle/>
              <a:p>
                <a:endParaRPr lang="en-US"/>
              </a:p>
            </p:txBody>
          </p:sp>
        </p:grpSp>
      </p:gr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0"/>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Picture 21">
            <a:extLst>
              <a:ext uri="{FF2B5EF4-FFF2-40B4-BE49-F238E27FC236}">
                <a16:creationId xmlns:a16="http://schemas.microsoft.com/office/drawing/2014/main" id="{F7ECAC00-AC8D-8C4E-8C3D-6230ECC07EE9}"/>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80474" y="158117"/>
            <a:ext cx="8358207"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spTree>
    <p:extLst>
      <p:ext uri="{BB962C8B-B14F-4D97-AF65-F5344CB8AC3E}">
        <p14:creationId xmlns:p14="http://schemas.microsoft.com/office/powerpoint/2010/main" val="3911717274"/>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54" name="Picture 53">
            <a:extLst>
              <a:ext uri="{FF2B5EF4-FFF2-40B4-BE49-F238E27FC236}">
                <a16:creationId xmlns:a16="http://schemas.microsoft.com/office/drawing/2014/main" id="{E8984919-AD08-1E78-4B30-103074E586C8}"/>
              </a:ext>
            </a:extLst>
          </p:cNvPr>
          <p:cNvPicPr>
            <a:picLocks noChangeAspect="1"/>
          </p:cNvPicPr>
          <p:nvPr userDrawn="1"/>
        </p:nvPicPr>
        <p:blipFill>
          <a:blip r:embed="rId2"/>
          <a:srcRect l="2445" r="2445"/>
          <a:stretch/>
        </p:blipFill>
        <p:spPr>
          <a:xfrm>
            <a:off x="0" y="15954"/>
            <a:ext cx="9144000" cy="5127546"/>
          </a:xfrm>
          <a:prstGeom prst="rect">
            <a:avLst/>
          </a:prstGeom>
        </p:spPr>
      </p:pic>
      <p:sp>
        <p:nvSpPr>
          <p:cNvPr id="2" name="Google Shape;21;p35">
            <a:extLst>
              <a:ext uri="{FF2B5EF4-FFF2-40B4-BE49-F238E27FC236}">
                <a16:creationId xmlns:a16="http://schemas.microsoft.com/office/drawing/2014/main" id="{A6E4C740-3D98-D259-C298-ECBEC01996DF}"/>
              </a:ext>
            </a:extLst>
          </p:cNvPr>
          <p:cNvSpPr/>
          <p:nvPr userDrawn="1"/>
        </p:nvSpPr>
        <p:spPr>
          <a:xfrm>
            <a:off x="380475" y="855774"/>
            <a:ext cx="4572000" cy="4113000"/>
          </a:xfrm>
          <a:prstGeom prst="roundRect">
            <a:avLst>
              <a:gd name="adj" fmla="val 1983"/>
            </a:avLst>
          </a:prstGeom>
          <a:solidFill>
            <a:schemeClr val="accent1">
              <a:alpha val="85000"/>
            </a:scheme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Open Sans"/>
              <a:ea typeface="Open Sans"/>
              <a:cs typeface="Open Sans"/>
              <a:sym typeface="Open Sans"/>
            </a:endParaRPr>
          </a:p>
        </p:txBody>
      </p:sp>
      <p:pic>
        <p:nvPicPr>
          <p:cNvPr id="4" name="Google Shape;23;p35" title="Logo.png">
            <a:extLst>
              <a:ext uri="{FF2B5EF4-FFF2-40B4-BE49-F238E27FC236}">
                <a16:creationId xmlns:a16="http://schemas.microsoft.com/office/drawing/2014/main" id="{E6BD8BA7-B201-5149-91CD-F8C89C4EBA73}"/>
              </a:ext>
            </a:extLst>
          </p:cNvPr>
          <p:cNvPicPr preferRelativeResize="0"/>
          <p:nvPr userDrawn="1"/>
        </p:nvPicPr>
        <p:blipFill rotWithShape="1">
          <a:blip r:embed="rId3">
            <a:alphaModFix/>
          </a:blip>
          <a:srcRect/>
          <a:stretch/>
        </p:blipFill>
        <p:spPr>
          <a:xfrm>
            <a:off x="647675" y="1129074"/>
            <a:ext cx="1107675" cy="622025"/>
          </a:xfrm>
          <a:prstGeom prst="rect">
            <a:avLst/>
          </a:prstGeom>
          <a:noFill/>
          <a:ln>
            <a:noFill/>
          </a:ln>
        </p:spPr>
      </p:pic>
      <p:sp>
        <p:nvSpPr>
          <p:cNvPr id="29" name="Google Shape;29;p35"/>
          <p:cNvSpPr txBox="1">
            <a:spLocks noGrp="1"/>
          </p:cNvSpPr>
          <p:nvPr>
            <p:ph type="title"/>
          </p:nvPr>
        </p:nvSpPr>
        <p:spPr>
          <a:xfrm>
            <a:off x="548700" y="2167399"/>
            <a:ext cx="4239300" cy="1273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3000"/>
              <a:buNone/>
              <a:defRPr sz="3000">
                <a:solidFill>
                  <a:schemeClr val="lt1"/>
                </a:solidFill>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dirty="0"/>
          </a:p>
        </p:txBody>
      </p:sp>
      <p:sp>
        <p:nvSpPr>
          <p:cNvPr id="30" name="Google Shape;30;p35"/>
          <p:cNvSpPr txBox="1">
            <a:spLocks noGrp="1"/>
          </p:cNvSpPr>
          <p:nvPr>
            <p:ph type="subTitle" idx="1"/>
          </p:nvPr>
        </p:nvSpPr>
        <p:spPr>
          <a:xfrm>
            <a:off x="548700" y="3407324"/>
            <a:ext cx="4239300" cy="6864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300"/>
              <a:buNone/>
              <a:defRPr sz="1300">
                <a:solidFill>
                  <a:schemeClr val="lt1"/>
                </a:solidFill>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1" name="Google Shape;31;p35"/>
          <p:cNvSpPr txBox="1">
            <a:spLocks noGrp="1"/>
          </p:cNvSpPr>
          <p:nvPr>
            <p:ph type="subTitle" idx="3"/>
          </p:nvPr>
        </p:nvSpPr>
        <p:spPr>
          <a:xfrm>
            <a:off x="548700" y="4116999"/>
            <a:ext cx="4239300" cy="647700"/>
          </a:xfrm>
          <a:prstGeom prst="rect">
            <a:avLst/>
          </a:prstGeom>
          <a:noFill/>
          <a:ln>
            <a:noFill/>
          </a:ln>
        </p:spPr>
        <p:txBody>
          <a:bodyPr spcFirstLastPara="1" wrap="square" lIns="91425" tIns="91425" rIns="91425" bIns="91425" anchor="t" anchorCtr="0">
            <a:noAutofit/>
          </a:bodyPr>
          <a:lstStyle>
            <a:lvl1pPr marL="0" lvl="0" indent="0" algn="l">
              <a:lnSpc>
                <a:spcPct val="115000"/>
              </a:lnSpc>
              <a:spcBef>
                <a:spcPts val="1000"/>
              </a:spcBef>
              <a:spcAft>
                <a:spcPts val="0"/>
              </a:spcAft>
              <a:buClr>
                <a:schemeClr val="lt1"/>
              </a:buClr>
              <a:buSzPts val="1000"/>
              <a:buFont typeface="Open Sans ExtraBold"/>
              <a:buNone/>
              <a:defRPr sz="1000" b="1">
                <a:solidFill>
                  <a:schemeClr val="lt1"/>
                </a:solidFill>
                <a:latin typeface="Open Sans ExtraBold"/>
                <a:ea typeface="Open Sans ExtraBold"/>
                <a:cs typeface="Open Sans ExtraBold"/>
                <a:sym typeface="Open Sans ExtraBold"/>
              </a:defRPr>
            </a:lvl1pPr>
            <a:lvl2pPr lvl="1" algn="l">
              <a:lnSpc>
                <a:spcPct val="115000"/>
              </a:lnSpc>
              <a:spcBef>
                <a:spcPts val="1000"/>
              </a:spcBef>
              <a:spcAft>
                <a:spcPts val="0"/>
              </a:spcAft>
              <a:buSzPts val="1400"/>
              <a:buNone/>
              <a:defRPr/>
            </a:lvl2pPr>
            <a:lvl3pPr lvl="2" algn="l">
              <a:lnSpc>
                <a:spcPct val="115000"/>
              </a:lnSpc>
              <a:spcBef>
                <a:spcPts val="1000"/>
              </a:spcBef>
              <a:spcAft>
                <a:spcPts val="0"/>
              </a:spcAft>
              <a:buSzPts val="1400"/>
              <a:buNone/>
              <a:defRPr/>
            </a:lvl3pPr>
            <a:lvl4pPr lvl="3" algn="l">
              <a:lnSpc>
                <a:spcPct val="115000"/>
              </a:lnSpc>
              <a:spcBef>
                <a:spcPts val="1000"/>
              </a:spcBef>
              <a:spcAft>
                <a:spcPts val="0"/>
              </a:spcAft>
              <a:buSzPts val="1400"/>
              <a:buNone/>
              <a:defRPr/>
            </a:lvl4pPr>
            <a:lvl5pPr lvl="4" algn="l">
              <a:lnSpc>
                <a:spcPct val="115000"/>
              </a:lnSpc>
              <a:spcBef>
                <a:spcPts val="1000"/>
              </a:spcBef>
              <a:spcAft>
                <a:spcPts val="0"/>
              </a:spcAft>
              <a:buSzPts val="1400"/>
              <a:buNone/>
              <a:defRPr/>
            </a:lvl5pPr>
            <a:lvl6pPr lvl="5" algn="l">
              <a:lnSpc>
                <a:spcPct val="115000"/>
              </a:lnSpc>
              <a:spcBef>
                <a:spcPts val="1000"/>
              </a:spcBef>
              <a:spcAft>
                <a:spcPts val="0"/>
              </a:spcAft>
              <a:buSzPts val="1400"/>
              <a:buNone/>
              <a:defRPr/>
            </a:lvl6pPr>
            <a:lvl7pPr lvl="6" algn="l">
              <a:lnSpc>
                <a:spcPct val="115000"/>
              </a:lnSpc>
              <a:spcBef>
                <a:spcPts val="1000"/>
              </a:spcBef>
              <a:spcAft>
                <a:spcPts val="0"/>
              </a:spcAft>
              <a:buSzPts val="1400"/>
              <a:buNone/>
              <a:defRPr/>
            </a:lvl7pPr>
            <a:lvl8pPr lvl="7" algn="l">
              <a:lnSpc>
                <a:spcPct val="115000"/>
              </a:lnSpc>
              <a:spcBef>
                <a:spcPts val="1000"/>
              </a:spcBef>
              <a:spcAft>
                <a:spcPts val="0"/>
              </a:spcAft>
              <a:buSzPts val="1400"/>
              <a:buNone/>
              <a:defRPr/>
            </a:lvl8pPr>
            <a:lvl9pPr lvl="8" algn="l">
              <a:lnSpc>
                <a:spcPct val="115000"/>
              </a:lnSpc>
              <a:spcBef>
                <a:spcPts val="1000"/>
              </a:spcBef>
              <a:spcAft>
                <a:spcPts val="1000"/>
              </a:spcAft>
              <a:buSzPts val="1400"/>
              <a:buNone/>
              <a:defRPr/>
            </a:lvl9pPr>
          </a:lstStyle>
          <a:p>
            <a:endParaRPr dirty="0"/>
          </a:p>
        </p:txBody>
      </p:sp>
      <p:sp>
        <p:nvSpPr>
          <p:cNvPr id="36" name="Freeform 35">
            <a:extLst>
              <a:ext uri="{FF2B5EF4-FFF2-40B4-BE49-F238E27FC236}">
                <a16:creationId xmlns:a16="http://schemas.microsoft.com/office/drawing/2014/main" id="{2BD29C8B-3CD3-BFBA-EEA6-EEACC7B96AEB}"/>
              </a:ext>
            </a:extLst>
          </p:cNvPr>
          <p:cNvSpPr/>
          <p:nvPr/>
        </p:nvSpPr>
        <p:spPr>
          <a:xfrm>
            <a:off x="4816014" y="1261499"/>
            <a:ext cx="49667" cy="26125"/>
          </a:xfrm>
          <a:custGeom>
            <a:avLst/>
            <a:gdLst>
              <a:gd name="csX0" fmla="*/ 12169 w 49667"/>
              <a:gd name="csY0" fmla="*/ 26002 h 26125"/>
              <a:gd name="csX1" fmla="*/ 7202 w 49667"/>
              <a:gd name="csY1" fmla="*/ 26002 h 26125"/>
              <a:gd name="csX2" fmla="*/ 6954 w 49667"/>
              <a:gd name="csY2" fmla="*/ 25630 h 26125"/>
              <a:gd name="csX3" fmla="*/ 7078 w 49667"/>
              <a:gd name="csY3" fmla="*/ 13001 h 26125"/>
              <a:gd name="csX4" fmla="*/ 7078 w 49667"/>
              <a:gd name="csY4" fmla="*/ 4086 h 26125"/>
              <a:gd name="csX5" fmla="*/ 4843 w 49667"/>
              <a:gd name="csY5" fmla="*/ 4086 h 26125"/>
              <a:gd name="csX6" fmla="*/ 248 w 49667"/>
              <a:gd name="csY6" fmla="*/ 4086 h 26125"/>
              <a:gd name="csX7" fmla="*/ 0 w 49667"/>
              <a:gd name="csY7" fmla="*/ 3715 h 26125"/>
              <a:gd name="csX8" fmla="*/ 0 w 49667"/>
              <a:gd name="csY8" fmla="*/ 991 h 26125"/>
              <a:gd name="csX9" fmla="*/ 0 w 49667"/>
              <a:gd name="csY9" fmla="*/ 371 h 26125"/>
              <a:gd name="csX10" fmla="*/ 248 w 49667"/>
              <a:gd name="csY10" fmla="*/ 0 h 26125"/>
              <a:gd name="csX11" fmla="*/ 18998 w 49667"/>
              <a:gd name="csY11" fmla="*/ 0 h 26125"/>
              <a:gd name="csX12" fmla="*/ 19246 w 49667"/>
              <a:gd name="csY12" fmla="*/ 248 h 26125"/>
              <a:gd name="csX13" fmla="*/ 19122 w 49667"/>
              <a:gd name="csY13" fmla="*/ 3715 h 26125"/>
              <a:gd name="csX14" fmla="*/ 18874 w 49667"/>
              <a:gd name="csY14" fmla="*/ 4086 h 26125"/>
              <a:gd name="csX15" fmla="*/ 12293 w 49667"/>
              <a:gd name="csY15" fmla="*/ 4086 h 26125"/>
              <a:gd name="csX16" fmla="*/ 12293 w 49667"/>
              <a:gd name="csY16" fmla="*/ 13125 h 26125"/>
              <a:gd name="csX17" fmla="*/ 12417 w 49667"/>
              <a:gd name="csY17" fmla="*/ 25507 h 26125"/>
              <a:gd name="csX18" fmla="*/ 12044 w 49667"/>
              <a:gd name="csY18" fmla="*/ 26002 h 26125"/>
              <a:gd name="csX19" fmla="*/ 35388 w 49667"/>
              <a:gd name="csY19" fmla="*/ 20678 h 26125"/>
              <a:gd name="csX20" fmla="*/ 41100 w 49667"/>
              <a:gd name="csY20" fmla="*/ 371 h 26125"/>
              <a:gd name="csX21" fmla="*/ 41348 w 49667"/>
              <a:gd name="csY21" fmla="*/ 124 h 26125"/>
              <a:gd name="csX22" fmla="*/ 48426 w 49667"/>
              <a:gd name="csY22" fmla="*/ 124 h 26125"/>
              <a:gd name="csX23" fmla="*/ 48798 w 49667"/>
              <a:gd name="csY23" fmla="*/ 495 h 26125"/>
              <a:gd name="csX24" fmla="*/ 49667 w 49667"/>
              <a:gd name="csY24" fmla="*/ 25754 h 26125"/>
              <a:gd name="csX25" fmla="*/ 49419 w 49667"/>
              <a:gd name="csY25" fmla="*/ 26002 h 26125"/>
              <a:gd name="csX26" fmla="*/ 44452 w 49667"/>
              <a:gd name="csY26" fmla="*/ 26126 h 26125"/>
              <a:gd name="csX27" fmla="*/ 44080 w 49667"/>
              <a:gd name="csY27" fmla="*/ 25754 h 26125"/>
              <a:gd name="csX28" fmla="*/ 44080 w 49667"/>
              <a:gd name="csY28" fmla="*/ 3962 h 26125"/>
              <a:gd name="csX29" fmla="*/ 37747 w 49667"/>
              <a:gd name="csY29" fmla="*/ 25754 h 26125"/>
              <a:gd name="csX30" fmla="*/ 37375 w 49667"/>
              <a:gd name="csY30" fmla="*/ 26126 h 26125"/>
              <a:gd name="csX31" fmla="*/ 35885 w 49667"/>
              <a:gd name="csY31" fmla="*/ 26126 h 26125"/>
              <a:gd name="csX32" fmla="*/ 32532 w 49667"/>
              <a:gd name="csY32" fmla="*/ 26126 h 26125"/>
              <a:gd name="csX33" fmla="*/ 32284 w 49667"/>
              <a:gd name="csY33" fmla="*/ 25754 h 26125"/>
              <a:gd name="csX34" fmla="*/ 26448 w 49667"/>
              <a:gd name="csY34" fmla="*/ 3962 h 26125"/>
              <a:gd name="csX35" fmla="*/ 25951 w 49667"/>
              <a:gd name="csY35" fmla="*/ 25754 h 26125"/>
              <a:gd name="csX36" fmla="*/ 25703 w 49667"/>
              <a:gd name="csY36" fmla="*/ 26126 h 26125"/>
              <a:gd name="csX37" fmla="*/ 21109 w 49667"/>
              <a:gd name="csY37" fmla="*/ 26126 h 26125"/>
              <a:gd name="csX38" fmla="*/ 20860 w 49667"/>
              <a:gd name="csY38" fmla="*/ 25630 h 26125"/>
              <a:gd name="csX39" fmla="*/ 22226 w 49667"/>
              <a:gd name="csY39" fmla="*/ 371 h 26125"/>
              <a:gd name="csX40" fmla="*/ 22599 w 49667"/>
              <a:gd name="csY40" fmla="*/ 0 h 26125"/>
              <a:gd name="csX41" fmla="*/ 29800 w 49667"/>
              <a:gd name="csY41" fmla="*/ 0 h 26125"/>
              <a:gd name="csX42" fmla="*/ 30049 w 49667"/>
              <a:gd name="csY42" fmla="*/ 248 h 26125"/>
              <a:gd name="csX43" fmla="*/ 35388 w 49667"/>
              <a:gd name="csY43" fmla="*/ 20554 h 26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9667" h="26125">
                <a:moveTo>
                  <a:pt x="12169" y="26002"/>
                </a:moveTo>
                <a:lnTo>
                  <a:pt x="7202" y="26002"/>
                </a:lnTo>
                <a:lnTo>
                  <a:pt x="6954" y="25630"/>
                </a:lnTo>
                <a:cubicBezTo>
                  <a:pt x="7078" y="22535"/>
                  <a:pt x="7078" y="15973"/>
                  <a:pt x="7078" y="13001"/>
                </a:cubicBezTo>
                <a:lnTo>
                  <a:pt x="7078" y="4086"/>
                </a:lnTo>
                <a:lnTo>
                  <a:pt x="4843" y="4086"/>
                </a:lnTo>
                <a:cubicBezTo>
                  <a:pt x="2980" y="4086"/>
                  <a:pt x="2359" y="4086"/>
                  <a:pt x="248" y="4086"/>
                </a:cubicBezTo>
                <a:lnTo>
                  <a:pt x="0" y="3715"/>
                </a:lnTo>
                <a:cubicBezTo>
                  <a:pt x="0" y="2353"/>
                  <a:pt x="0" y="1981"/>
                  <a:pt x="0" y="991"/>
                </a:cubicBezTo>
                <a:lnTo>
                  <a:pt x="0" y="371"/>
                </a:lnTo>
                <a:lnTo>
                  <a:pt x="248" y="0"/>
                </a:lnTo>
                <a:lnTo>
                  <a:pt x="18998" y="0"/>
                </a:lnTo>
                <a:lnTo>
                  <a:pt x="19246" y="248"/>
                </a:lnTo>
                <a:cubicBezTo>
                  <a:pt x="19246" y="1733"/>
                  <a:pt x="19122" y="2353"/>
                  <a:pt x="19122" y="3715"/>
                </a:cubicBezTo>
                <a:lnTo>
                  <a:pt x="18874" y="4086"/>
                </a:lnTo>
                <a:lnTo>
                  <a:pt x="12293" y="4086"/>
                </a:lnTo>
                <a:lnTo>
                  <a:pt x="12293" y="13125"/>
                </a:lnTo>
                <a:cubicBezTo>
                  <a:pt x="12293" y="17830"/>
                  <a:pt x="12293" y="21792"/>
                  <a:pt x="12417" y="25507"/>
                </a:cubicBezTo>
                <a:lnTo>
                  <a:pt x="12044" y="26002"/>
                </a:lnTo>
                <a:close/>
                <a:moveTo>
                  <a:pt x="35388" y="20678"/>
                </a:moveTo>
                <a:cubicBezTo>
                  <a:pt x="37623" y="12630"/>
                  <a:pt x="39237" y="7182"/>
                  <a:pt x="41100" y="371"/>
                </a:cubicBezTo>
                <a:lnTo>
                  <a:pt x="41348" y="124"/>
                </a:lnTo>
                <a:lnTo>
                  <a:pt x="48426" y="124"/>
                </a:lnTo>
                <a:lnTo>
                  <a:pt x="48798" y="495"/>
                </a:lnTo>
                <a:cubicBezTo>
                  <a:pt x="48798" y="495"/>
                  <a:pt x="49047" y="14734"/>
                  <a:pt x="49667" y="25754"/>
                </a:cubicBezTo>
                <a:lnTo>
                  <a:pt x="49419" y="26002"/>
                </a:lnTo>
                <a:cubicBezTo>
                  <a:pt x="47184" y="26002"/>
                  <a:pt x="46315" y="26002"/>
                  <a:pt x="44452" y="26126"/>
                </a:cubicBezTo>
                <a:lnTo>
                  <a:pt x="44080" y="25754"/>
                </a:lnTo>
                <a:cubicBezTo>
                  <a:pt x="44080" y="21668"/>
                  <a:pt x="44080" y="3962"/>
                  <a:pt x="44080" y="3962"/>
                </a:cubicBezTo>
                <a:lnTo>
                  <a:pt x="37747" y="25754"/>
                </a:lnTo>
                <a:lnTo>
                  <a:pt x="37375" y="26126"/>
                </a:lnTo>
                <a:lnTo>
                  <a:pt x="35885" y="26126"/>
                </a:lnTo>
                <a:cubicBezTo>
                  <a:pt x="35016" y="26126"/>
                  <a:pt x="34271" y="26126"/>
                  <a:pt x="32532" y="26126"/>
                </a:cubicBezTo>
                <a:lnTo>
                  <a:pt x="32284" y="25754"/>
                </a:lnTo>
                <a:cubicBezTo>
                  <a:pt x="30794" y="20182"/>
                  <a:pt x="28310" y="12010"/>
                  <a:pt x="26448" y="3962"/>
                </a:cubicBezTo>
                <a:cubicBezTo>
                  <a:pt x="26075" y="19687"/>
                  <a:pt x="25951" y="22287"/>
                  <a:pt x="25951" y="25754"/>
                </a:cubicBezTo>
                <a:lnTo>
                  <a:pt x="25703" y="26126"/>
                </a:lnTo>
                <a:cubicBezTo>
                  <a:pt x="23716" y="26126"/>
                  <a:pt x="23220" y="26126"/>
                  <a:pt x="21109" y="26126"/>
                </a:cubicBezTo>
                <a:lnTo>
                  <a:pt x="20860" y="25630"/>
                </a:lnTo>
                <a:cubicBezTo>
                  <a:pt x="21357" y="18573"/>
                  <a:pt x="21605" y="15849"/>
                  <a:pt x="22226" y="371"/>
                </a:cubicBezTo>
                <a:lnTo>
                  <a:pt x="22599" y="0"/>
                </a:lnTo>
                <a:lnTo>
                  <a:pt x="29800" y="0"/>
                </a:lnTo>
                <a:lnTo>
                  <a:pt x="30049" y="248"/>
                </a:lnTo>
                <a:cubicBezTo>
                  <a:pt x="31290" y="4705"/>
                  <a:pt x="33277" y="12258"/>
                  <a:pt x="35388" y="20554"/>
                </a:cubicBezTo>
                <a:close/>
              </a:path>
            </a:pathLst>
          </a:custGeom>
          <a:solidFill>
            <a:srgbClr val="182B53"/>
          </a:solidFill>
          <a:ln w="1236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80475" y="145211"/>
            <a:ext cx="8359676"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1"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pic>
        <p:nvPicPr>
          <p:cNvPr id="10" name="Picture 21">
            <a:extLst>
              <a:ext uri="{FF2B5EF4-FFF2-40B4-BE49-F238E27FC236}">
                <a16:creationId xmlns:a16="http://schemas.microsoft.com/office/drawing/2014/main" id="{E98235C7-155C-3663-A014-0A0D602E8F89}"/>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3073439" y="1016626"/>
            <a:ext cx="1757259" cy="805410"/>
          </a:xfrm>
          <a:prstGeom prst="rect">
            <a:avLst/>
          </a:prstGeom>
        </p:spPr>
      </p:pic>
    </p:spTree>
    <p:extLst>
      <p:ext uri="{BB962C8B-B14F-4D97-AF65-F5344CB8AC3E}">
        <p14:creationId xmlns:p14="http://schemas.microsoft.com/office/powerpoint/2010/main" val="3525106224"/>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Divider Slide - Image" preserve="1" userDrawn="1">
  <p:cSld name="Divider Slide - Image">
    <p:spTree>
      <p:nvGrpSpPr>
        <p:cNvPr id="1" name="Shape 145"/>
        <p:cNvGrpSpPr/>
        <p:nvPr/>
      </p:nvGrpSpPr>
      <p:grpSpPr>
        <a:xfrm>
          <a:off x="0" y="0"/>
          <a:ext cx="0" cy="0"/>
          <a:chOff x="0" y="0"/>
          <a:chExt cx="0" cy="0"/>
        </a:xfrm>
      </p:grpSpPr>
      <p:pic>
        <p:nvPicPr>
          <p:cNvPr id="146" name="Google Shape;146;p42" title="sander-weeteling-KABfjuSOx74-unsplash.jpg"/>
          <p:cNvPicPr preferRelativeResize="0"/>
          <p:nvPr/>
        </p:nvPicPr>
        <p:blipFill rotWithShape="1">
          <a:blip r:embed="rId2">
            <a:alphaModFix/>
          </a:blip>
          <a:srcRect/>
          <a:stretch/>
        </p:blipFill>
        <p:spPr>
          <a:xfrm>
            <a:off x="-3" y="0"/>
            <a:ext cx="9144003" cy="5143502"/>
          </a:xfrm>
          <a:prstGeom prst="rect">
            <a:avLst/>
          </a:prstGeom>
          <a:noFill/>
          <a:ln>
            <a:noFill/>
          </a:ln>
        </p:spPr>
      </p:pic>
      <p:sp>
        <p:nvSpPr>
          <p:cNvPr id="147" name="Google Shape;147;p42"/>
          <p:cNvSpPr/>
          <p:nvPr/>
        </p:nvSpPr>
        <p:spPr>
          <a:xfrm>
            <a:off x="-3" y="0"/>
            <a:ext cx="9144000" cy="5143500"/>
          </a:xfrm>
          <a:prstGeom prst="rect">
            <a:avLst/>
          </a:prstGeom>
          <a:solidFill>
            <a:srgbClr val="002855">
              <a:alpha val="8000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sp>
        <p:nvSpPr>
          <p:cNvPr id="148" name="Google Shape;148;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a:solidFill>
                  <a:schemeClr val="accent1"/>
                </a:solidFill>
                <a:latin typeface="Open Sans ExtraBold"/>
                <a:ea typeface="Open Sans ExtraBold"/>
                <a:cs typeface="Open Sans ExtraBold"/>
                <a:sym typeface="Open Sans ExtraBold"/>
              </a:rPr>
              <a:t>‹#›</a:t>
            </a:fld>
            <a:endParaRPr sz="800" b="1" i="0" u="none" strike="noStrike" cap="none">
              <a:solidFill>
                <a:schemeClr val="accent1"/>
              </a:solidFill>
              <a:latin typeface="Open Sans ExtraBold"/>
              <a:ea typeface="Open Sans ExtraBold"/>
              <a:cs typeface="Open Sans ExtraBold"/>
              <a:sym typeface="Open Sans ExtraBold"/>
            </a:endParaRPr>
          </a:p>
        </p:txBody>
      </p:sp>
      <p:pic>
        <p:nvPicPr>
          <p:cNvPr id="150" name="Google Shape;150;p42" title="Blue Divider.png"/>
          <p:cNvPicPr preferRelativeResize="0"/>
          <p:nvPr/>
        </p:nvPicPr>
        <p:blipFill rotWithShape="1">
          <a:blip r:embed="rId3">
            <a:alphaModFix/>
          </a:blip>
          <a:srcRect/>
          <a:stretch/>
        </p:blipFill>
        <p:spPr>
          <a:xfrm>
            <a:off x="-3" y="4639599"/>
            <a:ext cx="9144003" cy="504527"/>
          </a:xfrm>
          <a:prstGeom prst="rect">
            <a:avLst/>
          </a:prstGeom>
          <a:noFill/>
          <a:ln>
            <a:noFill/>
          </a:ln>
        </p:spPr>
      </p:pic>
      <p:sp>
        <p:nvSpPr>
          <p:cNvPr id="151" name="Google Shape;151;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baseline="0">
                <a:solidFill>
                  <a:schemeClr val="bg1"/>
                </a:solidFill>
                <a:latin typeface="Open Sans ExtraBold"/>
                <a:ea typeface="Open Sans ExtraBold"/>
                <a:cs typeface="Open Sans ExtraBold"/>
                <a:sym typeface="Open Sans ExtraBold"/>
              </a:rPr>
              <a:t>‹#›</a:t>
            </a:fld>
            <a:endParaRPr sz="800" b="1" i="0" u="none" strike="noStrike" cap="none" baseline="0" dirty="0">
              <a:solidFill>
                <a:schemeClr val="bg1"/>
              </a:solidFill>
              <a:latin typeface="Open Sans ExtraBold"/>
              <a:ea typeface="Open Sans ExtraBold"/>
              <a:cs typeface="Open Sans ExtraBold"/>
              <a:sym typeface="Open Sans ExtraBold"/>
            </a:endParaRPr>
          </a:p>
        </p:txBody>
      </p:sp>
      <p:pic>
        <p:nvPicPr>
          <p:cNvPr id="154" name="Google Shape;154;p42" title="LogoWhite.png"/>
          <p:cNvPicPr preferRelativeResize="0"/>
          <p:nvPr/>
        </p:nvPicPr>
        <p:blipFill rotWithShape="1">
          <a:blip r:embed="rId4">
            <a:alphaModFix/>
          </a:blip>
          <a:srcRect/>
          <a:stretch/>
        </p:blipFill>
        <p:spPr>
          <a:xfrm>
            <a:off x="8198022" y="4778461"/>
            <a:ext cx="772125" cy="226814"/>
          </a:xfrm>
          <a:prstGeom prst="rect">
            <a:avLst/>
          </a:prstGeom>
          <a:noFill/>
          <a:ln>
            <a:noFill/>
          </a:ln>
        </p:spPr>
      </p:pic>
      <p:sp>
        <p:nvSpPr>
          <p:cNvPr id="2" name="Google Shape;28;p35">
            <a:extLst>
              <a:ext uri="{FF2B5EF4-FFF2-40B4-BE49-F238E27FC236}">
                <a16:creationId xmlns:a16="http://schemas.microsoft.com/office/drawing/2014/main" id="{22BD1232-C764-6C3D-8EB8-1C2847FCA834}"/>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4" name="Google Shape;156;p42">
            <a:extLst>
              <a:ext uri="{FF2B5EF4-FFF2-40B4-BE49-F238E27FC236}">
                <a16:creationId xmlns:a16="http://schemas.microsoft.com/office/drawing/2014/main" id="{D7813F3F-45D9-BA3C-F8DA-D48C58C86FDA}"/>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E661FD78-A4C3-2C76-4C77-52D591417527}"/>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3D8B7492-C6C3-A08F-9200-DB2E0B4D689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9437105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Divider Slide - Image" preserve="1" userDrawn="1">
  <p:cSld name="1_Divider Slide - Image">
    <p:spTree>
      <p:nvGrpSpPr>
        <p:cNvPr id="1" name="Shape 145"/>
        <p:cNvGrpSpPr/>
        <p:nvPr/>
      </p:nvGrpSpPr>
      <p:grpSpPr>
        <a:xfrm>
          <a:off x="0" y="0"/>
          <a:ext cx="0" cy="0"/>
          <a:chOff x="0" y="0"/>
          <a:chExt cx="0" cy="0"/>
        </a:xfrm>
      </p:grpSpPr>
      <p:pic>
        <p:nvPicPr>
          <p:cNvPr id="146" name="Google Shape;146;p42"/>
          <p:cNvPicPr preferRelativeResize="0"/>
          <p:nvPr/>
        </p:nvPicPr>
        <p:blipFill>
          <a:blip r:embed="rId2">
            <a:alphaModFix/>
          </a:blip>
          <a:srcRect l="10000" t="5875" r="40000" b="37875"/>
          <a:stretch>
            <a:fillRect/>
          </a:stretch>
        </p:blipFill>
        <p:spPr>
          <a:xfrm>
            <a:off x="-1" y="0"/>
            <a:ext cx="9144001" cy="5143502"/>
          </a:xfrm>
          <a:prstGeom prst="rect">
            <a:avLst/>
          </a:prstGeom>
          <a:noFill/>
          <a:ln>
            <a:noFill/>
          </a:ln>
        </p:spPr>
      </p:pic>
      <p:sp>
        <p:nvSpPr>
          <p:cNvPr id="147" name="Google Shape;147;p42"/>
          <p:cNvSpPr/>
          <p:nvPr/>
        </p:nvSpPr>
        <p:spPr>
          <a:xfrm>
            <a:off x="-4" y="0"/>
            <a:ext cx="9144000" cy="5143500"/>
          </a:xfrm>
          <a:prstGeom prst="rect">
            <a:avLst/>
          </a:prstGeom>
          <a:solidFill>
            <a:srgbClr val="002855">
              <a:alpha val="8000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a:ea typeface="Open Sans"/>
              <a:cs typeface="Open Sans"/>
              <a:sym typeface="Open Sans"/>
            </a:endParaRPr>
          </a:p>
        </p:txBody>
      </p:sp>
      <p:sp>
        <p:nvSpPr>
          <p:cNvPr id="148" name="Google Shape;148;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a:solidFill>
                  <a:schemeClr val="accent1"/>
                </a:solidFill>
                <a:latin typeface="Open Sans ExtraBold"/>
                <a:ea typeface="Open Sans ExtraBold"/>
                <a:cs typeface="Open Sans ExtraBold"/>
                <a:sym typeface="Open Sans ExtraBold"/>
              </a:rPr>
              <a:t>‹#›</a:t>
            </a:fld>
            <a:endParaRPr sz="800" b="1" i="0" u="none" strike="noStrike" cap="none">
              <a:solidFill>
                <a:schemeClr val="accent1"/>
              </a:solidFill>
              <a:latin typeface="Open Sans ExtraBold"/>
              <a:ea typeface="Open Sans ExtraBold"/>
              <a:cs typeface="Open Sans ExtraBold"/>
              <a:sym typeface="Open Sans ExtraBold"/>
            </a:endParaRPr>
          </a:p>
        </p:txBody>
      </p:sp>
      <p:pic>
        <p:nvPicPr>
          <p:cNvPr id="150" name="Google Shape;150;p42" title="Blue Divider.png"/>
          <p:cNvPicPr preferRelativeResize="0"/>
          <p:nvPr/>
        </p:nvPicPr>
        <p:blipFill rotWithShape="1">
          <a:blip r:embed="rId3">
            <a:alphaModFix/>
          </a:blip>
          <a:srcRect/>
          <a:stretch/>
        </p:blipFill>
        <p:spPr>
          <a:xfrm>
            <a:off x="-3" y="4639599"/>
            <a:ext cx="9144003" cy="504527"/>
          </a:xfrm>
          <a:prstGeom prst="rect">
            <a:avLst/>
          </a:prstGeom>
          <a:noFill/>
          <a:ln>
            <a:noFill/>
          </a:ln>
        </p:spPr>
      </p:pic>
      <p:sp>
        <p:nvSpPr>
          <p:cNvPr id="151" name="Google Shape;151;p42"/>
          <p:cNvSpPr txBox="1"/>
          <p:nvPr/>
        </p:nvSpPr>
        <p:spPr>
          <a:xfrm>
            <a:off x="4" y="4816592"/>
            <a:ext cx="548700" cy="393600"/>
          </a:xfrm>
          <a:prstGeom prst="rect">
            <a:avLst/>
          </a:prstGeom>
          <a:noFill/>
          <a:ln>
            <a:noFill/>
          </a:ln>
        </p:spPr>
        <p:txBody>
          <a:bodyPr spcFirstLastPara="1" wrap="square" lIns="91425" tIns="91425" rIns="91425" bIns="91425" anchor="ctr" anchorCtr="0">
            <a:normAutofit/>
          </a:bodyPr>
          <a:lstStyle/>
          <a:p>
            <a:pPr marL="0" marR="0" lvl="0" indent="0" algn="l" rtl="0">
              <a:lnSpc>
                <a:spcPct val="100000"/>
              </a:lnSpc>
              <a:spcBef>
                <a:spcPts val="0"/>
              </a:spcBef>
              <a:spcAft>
                <a:spcPts val="0"/>
              </a:spcAft>
              <a:buClr>
                <a:srgbClr val="000000"/>
              </a:buClr>
              <a:buSzPts val="800"/>
              <a:buFont typeface="Arial"/>
              <a:buNone/>
            </a:pPr>
            <a:fld id="{00000000-1234-1234-1234-123412341234}" type="slidenum">
              <a:rPr lang="en" sz="800" b="1" i="0" u="none" strike="noStrike" cap="none" baseline="0">
                <a:solidFill>
                  <a:schemeClr val="bg1"/>
                </a:solidFill>
                <a:latin typeface="Open Sans ExtraBold"/>
                <a:ea typeface="Open Sans ExtraBold"/>
                <a:cs typeface="Open Sans ExtraBold"/>
                <a:sym typeface="Open Sans ExtraBold"/>
              </a:rPr>
              <a:t>‹#›</a:t>
            </a:fld>
            <a:endParaRPr sz="800" b="1" i="0" u="none" strike="noStrike" cap="none" baseline="0" dirty="0">
              <a:solidFill>
                <a:schemeClr val="bg1"/>
              </a:solidFill>
              <a:latin typeface="Open Sans ExtraBold"/>
              <a:ea typeface="Open Sans ExtraBold"/>
              <a:cs typeface="Open Sans ExtraBold"/>
              <a:sym typeface="Open Sans ExtraBold"/>
            </a:endParaRPr>
          </a:p>
        </p:txBody>
      </p:sp>
      <p:pic>
        <p:nvPicPr>
          <p:cNvPr id="154" name="Google Shape;154;p42" title="LogoWhite.png"/>
          <p:cNvPicPr preferRelativeResize="0"/>
          <p:nvPr/>
        </p:nvPicPr>
        <p:blipFill rotWithShape="1">
          <a:blip r:embed="rId4">
            <a:alphaModFix/>
          </a:blip>
          <a:srcRect/>
          <a:stretch/>
        </p:blipFill>
        <p:spPr>
          <a:xfrm>
            <a:off x="8198022" y="4778461"/>
            <a:ext cx="772125" cy="226814"/>
          </a:xfrm>
          <a:prstGeom prst="rect">
            <a:avLst/>
          </a:prstGeom>
          <a:noFill/>
          <a:ln>
            <a:noFill/>
          </a:ln>
        </p:spPr>
      </p:pic>
      <p:sp>
        <p:nvSpPr>
          <p:cNvPr id="2" name="Google Shape;28;p35">
            <a:extLst>
              <a:ext uri="{FF2B5EF4-FFF2-40B4-BE49-F238E27FC236}">
                <a16:creationId xmlns:a16="http://schemas.microsoft.com/office/drawing/2014/main" id="{22BD1232-C764-6C3D-8EB8-1C2847FCA834}"/>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4" name="Google Shape;156;p42">
            <a:extLst>
              <a:ext uri="{FF2B5EF4-FFF2-40B4-BE49-F238E27FC236}">
                <a16:creationId xmlns:a16="http://schemas.microsoft.com/office/drawing/2014/main" id="{D7813F3F-45D9-BA3C-F8DA-D48C58C86FDA}"/>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E661FD78-A4C3-2C76-4C77-52D591417527}"/>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3D8B7492-C6C3-A08F-9200-DB2E0B4D6892}"/>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37744108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Divider Slide - Gradient" preserve="1" userDrawn="1">
  <p:cSld name="Divider Slide - Gradient">
    <p:spTree>
      <p:nvGrpSpPr>
        <p:cNvPr id="1" name="Shape 157"/>
        <p:cNvGrpSpPr/>
        <p:nvPr/>
      </p:nvGrpSpPr>
      <p:grpSpPr>
        <a:xfrm>
          <a:off x="0" y="0"/>
          <a:ext cx="0" cy="0"/>
          <a:chOff x="0" y="0"/>
          <a:chExt cx="0" cy="0"/>
        </a:xfrm>
      </p:grpSpPr>
      <p:pic>
        <p:nvPicPr>
          <p:cNvPr id="158" name="Google Shape;158;p53" title="IEEE-Blue-Background-Divider.jpg"/>
          <p:cNvPicPr preferRelativeResize="0"/>
          <p:nvPr/>
        </p:nvPicPr>
        <p:blipFill rotWithShape="1">
          <a:blip r:embed="rId2">
            <a:alphaModFix/>
          </a:blip>
          <a:srcRect/>
          <a:stretch/>
        </p:blipFill>
        <p:spPr>
          <a:xfrm>
            <a:off x="0" y="75"/>
            <a:ext cx="9144000" cy="5143500"/>
          </a:xfrm>
          <a:prstGeom prst="rect">
            <a:avLst/>
          </a:prstGeom>
          <a:noFill/>
          <a:ln>
            <a:noFill/>
          </a:ln>
        </p:spPr>
      </p:pic>
      <p:pic>
        <p:nvPicPr>
          <p:cNvPr id="159" name="Google Shape;159;p53" title="Blue Divider.png"/>
          <p:cNvPicPr preferRelativeResize="0"/>
          <p:nvPr/>
        </p:nvPicPr>
        <p:blipFill rotWithShape="1">
          <a:blip r:embed="rId3">
            <a:alphaModFix/>
          </a:blip>
          <a:srcRect/>
          <a:stretch/>
        </p:blipFill>
        <p:spPr>
          <a:xfrm>
            <a:off x="0" y="4639774"/>
            <a:ext cx="9144001" cy="504527"/>
          </a:xfrm>
          <a:prstGeom prst="rect">
            <a:avLst/>
          </a:prstGeom>
          <a:noFill/>
          <a:ln>
            <a:noFill/>
          </a:ln>
        </p:spPr>
      </p:pic>
      <p:sp>
        <p:nvSpPr>
          <p:cNvPr id="160" name="Google Shape;160;p53"/>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a:p>
        </p:txBody>
      </p:sp>
      <p:sp>
        <p:nvSpPr>
          <p:cNvPr id="162" name="Google Shape;162;p53"/>
          <p:cNvSpPr txBox="1">
            <a:spLocks noGrp="1"/>
          </p:cNvSpPr>
          <p:nvPr>
            <p:ph type="sldNum" idx="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bg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fld id="{00000000-1234-1234-1234-123412341234}" type="slidenum">
              <a:rPr lang="en" smtClean="0"/>
              <a:pPr/>
              <a:t>‹#›</a:t>
            </a:fld>
            <a:endParaRPr lang="en"/>
          </a:p>
        </p:txBody>
      </p:sp>
      <p:pic>
        <p:nvPicPr>
          <p:cNvPr id="165" name="Google Shape;165;p53" title="LogoWhite.png"/>
          <p:cNvPicPr preferRelativeResize="0"/>
          <p:nvPr/>
        </p:nvPicPr>
        <p:blipFill rotWithShape="1">
          <a:blip r:embed="rId4">
            <a:alphaModFix/>
          </a:blip>
          <a:srcRect/>
          <a:stretch/>
        </p:blipFill>
        <p:spPr>
          <a:xfrm>
            <a:off x="8198025" y="4778636"/>
            <a:ext cx="772125" cy="226814"/>
          </a:xfrm>
          <a:prstGeom prst="rect">
            <a:avLst/>
          </a:prstGeom>
          <a:noFill/>
          <a:ln>
            <a:noFill/>
          </a:ln>
        </p:spPr>
      </p:pic>
      <p:sp>
        <p:nvSpPr>
          <p:cNvPr id="4" name="Google Shape;28;p35">
            <a:extLst>
              <a:ext uri="{FF2B5EF4-FFF2-40B4-BE49-F238E27FC236}">
                <a16:creationId xmlns:a16="http://schemas.microsoft.com/office/drawing/2014/main" id="{35C56CB8-BB18-718E-2611-74CE5B6FE67C}"/>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2" name="Google Shape;156;p42">
            <a:extLst>
              <a:ext uri="{FF2B5EF4-FFF2-40B4-BE49-F238E27FC236}">
                <a16:creationId xmlns:a16="http://schemas.microsoft.com/office/drawing/2014/main" id="{58400D0D-F7DE-C9FC-9219-B51137BF419D}"/>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BE4DD480-29C7-EDC5-684C-3EDB829982AE}"/>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E3FFDB09-CC81-4F14-AE12-868B835AFAAE}"/>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17040527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Divider Slide - Gradient" preserve="1" userDrawn="1">
  <p:cSld name="1_Divider Slide - Gradient">
    <p:bg>
      <p:bgPr>
        <a:solidFill>
          <a:srgbClr val="002855"/>
        </a:solidFill>
        <a:effectLst/>
      </p:bgPr>
    </p:bg>
    <p:spTree>
      <p:nvGrpSpPr>
        <p:cNvPr id="1" name="Shape 157"/>
        <p:cNvGrpSpPr/>
        <p:nvPr/>
      </p:nvGrpSpPr>
      <p:grpSpPr>
        <a:xfrm>
          <a:off x="0" y="0"/>
          <a:ext cx="0" cy="0"/>
          <a:chOff x="0" y="0"/>
          <a:chExt cx="0" cy="0"/>
        </a:xfrm>
      </p:grpSpPr>
      <p:pic>
        <p:nvPicPr>
          <p:cNvPr id="159" name="Google Shape;159;p53" title="Blue Divider.png"/>
          <p:cNvPicPr preferRelativeResize="0"/>
          <p:nvPr/>
        </p:nvPicPr>
        <p:blipFill rotWithShape="1">
          <a:blip r:embed="rId2">
            <a:alphaModFix/>
          </a:blip>
          <a:srcRect/>
          <a:stretch/>
        </p:blipFill>
        <p:spPr>
          <a:xfrm>
            <a:off x="0" y="4639774"/>
            <a:ext cx="9144001" cy="504527"/>
          </a:xfrm>
          <a:prstGeom prst="rect">
            <a:avLst/>
          </a:prstGeom>
          <a:noFill/>
          <a:ln>
            <a:noFill/>
          </a:ln>
        </p:spPr>
      </p:pic>
      <p:sp>
        <p:nvSpPr>
          <p:cNvPr id="160" name="Google Shape;160;p53"/>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a:p>
        </p:txBody>
      </p:sp>
      <p:sp>
        <p:nvSpPr>
          <p:cNvPr id="162" name="Google Shape;162;p53"/>
          <p:cNvSpPr txBox="1">
            <a:spLocks noGrp="1"/>
          </p:cNvSpPr>
          <p:nvPr>
            <p:ph type="sldNum" idx="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bg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fld id="{00000000-1234-1234-1234-123412341234}" type="slidenum">
              <a:rPr lang="en" smtClean="0"/>
              <a:pPr/>
              <a:t>‹#›</a:t>
            </a:fld>
            <a:endParaRPr lang="en"/>
          </a:p>
        </p:txBody>
      </p:sp>
      <p:pic>
        <p:nvPicPr>
          <p:cNvPr id="165" name="Google Shape;165;p53" title="LogoWhite.png"/>
          <p:cNvPicPr preferRelativeResize="0"/>
          <p:nvPr/>
        </p:nvPicPr>
        <p:blipFill rotWithShape="1">
          <a:blip r:embed="rId3">
            <a:alphaModFix/>
          </a:blip>
          <a:srcRect/>
          <a:stretch/>
        </p:blipFill>
        <p:spPr>
          <a:xfrm>
            <a:off x="8198025" y="4778636"/>
            <a:ext cx="772125" cy="226814"/>
          </a:xfrm>
          <a:prstGeom prst="rect">
            <a:avLst/>
          </a:prstGeom>
          <a:noFill/>
          <a:ln>
            <a:noFill/>
          </a:ln>
        </p:spPr>
      </p:pic>
      <p:sp>
        <p:nvSpPr>
          <p:cNvPr id="4" name="Google Shape;28;p35">
            <a:extLst>
              <a:ext uri="{FF2B5EF4-FFF2-40B4-BE49-F238E27FC236}">
                <a16:creationId xmlns:a16="http://schemas.microsoft.com/office/drawing/2014/main" id="{35C56CB8-BB18-718E-2611-74CE5B6FE67C}"/>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chemeClr val="bg1"/>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chemeClr val="bg1"/>
              </a:solidFill>
              <a:latin typeface="Open Sans"/>
              <a:ea typeface="Open Sans"/>
              <a:cs typeface="Open Sans"/>
              <a:sym typeface="Open Sans"/>
            </a:endParaRPr>
          </a:p>
        </p:txBody>
      </p:sp>
      <p:sp>
        <p:nvSpPr>
          <p:cNvPr id="2" name="Google Shape;156;p42">
            <a:extLst>
              <a:ext uri="{FF2B5EF4-FFF2-40B4-BE49-F238E27FC236}">
                <a16:creationId xmlns:a16="http://schemas.microsoft.com/office/drawing/2014/main" id="{46455AB4-CA22-D8C9-696F-4AF1E3A5C323}"/>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chemeClr val="lt1"/>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6" name="Text Placeholder 2">
            <a:extLst>
              <a:ext uri="{FF2B5EF4-FFF2-40B4-BE49-F238E27FC236}">
                <a16:creationId xmlns:a16="http://schemas.microsoft.com/office/drawing/2014/main" id="{662E44B7-5025-4BE0-1DAA-B6523AAC7D68}"/>
              </a:ext>
            </a:extLst>
          </p:cNvPr>
          <p:cNvSpPr>
            <a:spLocks noGrp="1"/>
          </p:cNvSpPr>
          <p:nvPr>
            <p:ph type="body" sz="quarter" idx="13" hasCustomPrompt="1"/>
          </p:nvPr>
        </p:nvSpPr>
        <p:spPr>
          <a:xfrm>
            <a:off x="548961" y="4919191"/>
            <a:ext cx="2198788" cy="186023"/>
          </a:xfrm>
          <a:prstGeom prst="rect">
            <a:avLst/>
          </a:prstGeom>
        </p:spPr>
        <p:txBody>
          <a:bodyPr>
            <a:noAutofit/>
          </a:bodyPr>
          <a:lstStyle>
            <a:lvl1pPr marL="0" indent="0">
              <a:spcBef>
                <a:spcPts val="0"/>
              </a:spcBef>
              <a:buFontTx/>
              <a:buNone/>
              <a:defRPr sz="600" baseline="0">
                <a:solidFill>
                  <a:schemeClr val="bg1"/>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pic>
        <p:nvPicPr>
          <p:cNvPr id="3" name="Picture 21">
            <a:extLst>
              <a:ext uri="{FF2B5EF4-FFF2-40B4-BE49-F238E27FC236}">
                <a16:creationId xmlns:a16="http://schemas.microsoft.com/office/drawing/2014/main" id="{00F7E6BE-0F5D-B940-2BED-21CDC749F36E}"/>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37379280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Divider Slide - Small Image Custom" preserve="1" userDrawn="1">
  <p:cSld name="Divider Slide - Small Image Custom">
    <p:spTree>
      <p:nvGrpSpPr>
        <p:cNvPr id="1" name="Shape 189"/>
        <p:cNvGrpSpPr/>
        <p:nvPr/>
      </p:nvGrpSpPr>
      <p:grpSpPr>
        <a:xfrm>
          <a:off x="0" y="0"/>
          <a:ext cx="0" cy="0"/>
          <a:chOff x="0" y="0"/>
          <a:chExt cx="0" cy="0"/>
        </a:xfrm>
      </p:grpSpPr>
      <p:pic>
        <p:nvPicPr>
          <p:cNvPr id="2" name="Google Shape;6;p33" title="Basic Page.png">
            <a:extLst>
              <a:ext uri="{FF2B5EF4-FFF2-40B4-BE49-F238E27FC236}">
                <a16:creationId xmlns:a16="http://schemas.microsoft.com/office/drawing/2014/main" id="{D385F23D-2F46-FDB0-91A9-B6FC3575C11F}"/>
              </a:ext>
            </a:extLst>
          </p:cNvPr>
          <p:cNvPicPr preferRelativeResize="0"/>
          <p:nvPr userDrawn="1"/>
        </p:nvPicPr>
        <p:blipFill rotWithShape="1">
          <a:blip r:embed="rId2">
            <a:alphaModFix/>
          </a:blip>
          <a:srcRect/>
          <a:stretch/>
        </p:blipFill>
        <p:spPr>
          <a:xfrm>
            <a:off x="-10" y="4635123"/>
            <a:ext cx="9144003" cy="504527"/>
          </a:xfrm>
          <a:prstGeom prst="rect">
            <a:avLst/>
          </a:prstGeom>
          <a:noFill/>
          <a:ln>
            <a:noFill/>
          </a:ln>
        </p:spPr>
      </p:pic>
      <p:sp>
        <p:nvSpPr>
          <p:cNvPr id="4" name="Google Shape;28;p35">
            <a:extLst>
              <a:ext uri="{FF2B5EF4-FFF2-40B4-BE49-F238E27FC236}">
                <a16:creationId xmlns:a16="http://schemas.microsoft.com/office/drawing/2014/main" id="{9D2CECE2-92B8-E200-9753-9D6F3ECC6394}"/>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90" name="Google Shape;190;p43"/>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96" name="Google Shape;196;p43" title="LogoBlue.png"/>
          <p:cNvPicPr preferRelativeResize="0"/>
          <p:nvPr/>
        </p:nvPicPr>
        <p:blipFill rotWithShape="1">
          <a:blip r:embed="rId3">
            <a:alphaModFix/>
          </a:blip>
          <a:srcRect/>
          <a:stretch/>
        </p:blipFill>
        <p:spPr>
          <a:xfrm>
            <a:off x="8198025" y="4779575"/>
            <a:ext cx="772125" cy="226825"/>
          </a:xfrm>
          <a:prstGeom prst="rect">
            <a:avLst/>
          </a:prstGeom>
          <a:noFill/>
          <a:ln>
            <a:noFill/>
          </a:ln>
        </p:spPr>
      </p:pic>
      <p:sp>
        <p:nvSpPr>
          <p:cNvPr id="5" name="Text Placeholder 2">
            <a:extLst>
              <a:ext uri="{FF2B5EF4-FFF2-40B4-BE49-F238E27FC236}">
                <a16:creationId xmlns:a16="http://schemas.microsoft.com/office/drawing/2014/main" id="{6DC3F4FE-723F-024F-D5D4-F651014BD4E3}"/>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
        <p:nvSpPr>
          <p:cNvPr id="14" name="Google Shape;156;p42">
            <a:extLst>
              <a:ext uri="{FF2B5EF4-FFF2-40B4-BE49-F238E27FC236}">
                <a16:creationId xmlns:a16="http://schemas.microsoft.com/office/drawing/2014/main" id="{AB1F89D4-479A-2F9F-17D1-581ACEFD176E}"/>
              </a:ext>
            </a:extLst>
          </p:cNvPr>
          <p:cNvSpPr txBox="1">
            <a:spLocks noGrp="1"/>
          </p:cNvSpPr>
          <p:nvPr>
            <p:ph type="title"/>
          </p:nvPr>
        </p:nvSpPr>
        <p:spPr>
          <a:xfrm>
            <a:off x="496825" y="1758975"/>
            <a:ext cx="6889800" cy="16257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600"/>
              <a:buNone/>
              <a:defRPr sz="4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pic>
        <p:nvPicPr>
          <p:cNvPr id="17" name="Picture 21">
            <a:extLst>
              <a:ext uri="{FF2B5EF4-FFF2-40B4-BE49-F238E27FC236}">
                <a16:creationId xmlns:a16="http://schemas.microsoft.com/office/drawing/2014/main" id="{A5FB36FD-5C5F-EDAF-520D-20743358F360}"/>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Tree>
    <p:extLst>
      <p:ext uri="{BB962C8B-B14F-4D97-AF65-F5344CB8AC3E}">
        <p14:creationId xmlns:p14="http://schemas.microsoft.com/office/powerpoint/2010/main" val="11309639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Content Placeholder 13">
            <a:extLst>
              <a:ext uri="{FF2B5EF4-FFF2-40B4-BE49-F238E27FC236}">
                <a16:creationId xmlns:a16="http://schemas.microsoft.com/office/drawing/2014/main" id="{60863768-E63A-0337-5731-61A0139EAD48}"/>
              </a:ext>
            </a:extLst>
          </p:cNvPr>
          <p:cNvPicPr>
            <a:picLocks noChangeAspect="1"/>
          </p:cNvPicPr>
          <p:nvPr userDrawn="1"/>
        </p:nvPicPr>
        <p:blipFill>
          <a:blip r:embed="rId2"/>
          <a:srcRect l="1351" r="31081"/>
          <a:stretch>
            <a:fillRect/>
          </a:stretch>
        </p:blipFill>
        <p:spPr>
          <a:xfrm>
            <a:off x="4572000" y="738116"/>
            <a:ext cx="4572000" cy="4132881"/>
          </a:xfrm>
          <a:prstGeom prst="rect">
            <a:avLst/>
          </a:prstGeom>
        </p:spPr>
      </p:pic>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611963042"/>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4" name="Picture 3">
            <a:extLst>
              <a:ext uri="{FF2B5EF4-FFF2-40B4-BE49-F238E27FC236}">
                <a16:creationId xmlns:a16="http://schemas.microsoft.com/office/drawing/2014/main" id="{E4D911DF-E526-68DA-5116-79A53AE79F78}"/>
              </a:ext>
            </a:extLst>
          </p:cNvPr>
          <p:cNvPicPr>
            <a:picLocks noChangeAspect="1"/>
          </p:cNvPicPr>
          <p:nvPr userDrawn="1"/>
        </p:nvPicPr>
        <p:blipFill>
          <a:blip r:embed="rId2"/>
          <a:srcRect l="22500" t="11666" r="36500" b="11666"/>
          <a:stretch>
            <a:fillRect/>
          </a:stretch>
        </p:blipFill>
        <p:spPr>
          <a:xfrm>
            <a:off x="5395088" y="674651"/>
            <a:ext cx="3749039" cy="4206269"/>
          </a:xfrm>
          <a:prstGeom prst="roundRect">
            <a:avLst>
              <a:gd name="adj" fmla="val 0"/>
            </a:avLst>
          </a:prstGeom>
        </p:spPr>
      </p:pic>
      <p:sp>
        <p:nvSpPr>
          <p:cNvPr id="5" name="Rectangle 4">
            <a:extLst>
              <a:ext uri="{FF2B5EF4-FFF2-40B4-BE49-F238E27FC236}">
                <a16:creationId xmlns:a16="http://schemas.microsoft.com/office/drawing/2014/main" id="{C1D89B8E-37C4-1928-996F-C9D2C29A9E40}"/>
              </a:ext>
            </a:extLst>
          </p:cNvPr>
          <p:cNvSpPr/>
          <p:nvPr userDrawn="1"/>
        </p:nvSpPr>
        <p:spPr>
          <a:xfrm>
            <a:off x="5336738" y="674651"/>
            <a:ext cx="2480225" cy="4206269"/>
          </a:xfrm>
          <a:prstGeom prst="rect">
            <a:avLst/>
          </a:prstGeom>
          <a:gradFill>
            <a:gsLst>
              <a:gs pos="44000">
                <a:srgbClr val="FFFFFF">
                  <a:alpha val="87695"/>
                </a:srgbClr>
              </a:gs>
              <a:gs pos="0">
                <a:schemeClr val="bg1"/>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1188628461"/>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4" name="Picture 3">
            <a:extLst>
              <a:ext uri="{FF2B5EF4-FFF2-40B4-BE49-F238E27FC236}">
                <a16:creationId xmlns:a16="http://schemas.microsoft.com/office/drawing/2014/main" id="{E4D911DF-E526-68DA-5116-79A53AE79F78}"/>
              </a:ext>
            </a:extLst>
          </p:cNvPr>
          <p:cNvPicPr>
            <a:picLocks noChangeAspect="1"/>
          </p:cNvPicPr>
          <p:nvPr userDrawn="1"/>
        </p:nvPicPr>
        <p:blipFill>
          <a:blip r:embed="rId2"/>
          <a:srcRect l="18817" r="31046"/>
          <a:stretch>
            <a:fillRect/>
          </a:stretch>
        </p:blipFill>
        <p:spPr>
          <a:xfrm>
            <a:off x="5395088" y="674651"/>
            <a:ext cx="3749039" cy="4206269"/>
          </a:xfrm>
          <a:prstGeom prst="roundRect">
            <a:avLst>
              <a:gd name="adj" fmla="val 0"/>
            </a:avLst>
          </a:prstGeom>
        </p:spPr>
      </p:pic>
      <p:sp>
        <p:nvSpPr>
          <p:cNvPr id="5" name="Rectangle 4">
            <a:extLst>
              <a:ext uri="{FF2B5EF4-FFF2-40B4-BE49-F238E27FC236}">
                <a16:creationId xmlns:a16="http://schemas.microsoft.com/office/drawing/2014/main" id="{C1D89B8E-37C4-1928-996F-C9D2C29A9E40}"/>
              </a:ext>
            </a:extLst>
          </p:cNvPr>
          <p:cNvSpPr/>
          <p:nvPr userDrawn="1"/>
        </p:nvSpPr>
        <p:spPr>
          <a:xfrm>
            <a:off x="5336738" y="674651"/>
            <a:ext cx="2480225" cy="4206269"/>
          </a:xfrm>
          <a:prstGeom prst="rect">
            <a:avLst/>
          </a:prstGeom>
          <a:gradFill>
            <a:gsLst>
              <a:gs pos="44000">
                <a:srgbClr val="FFFFFF">
                  <a:alpha val="87695"/>
                </a:srgbClr>
              </a:gs>
              <a:gs pos="0">
                <a:schemeClr val="bg1"/>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369960537"/>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4" name="Picture 3">
            <a:extLst>
              <a:ext uri="{FF2B5EF4-FFF2-40B4-BE49-F238E27FC236}">
                <a16:creationId xmlns:a16="http://schemas.microsoft.com/office/drawing/2014/main" id="{E4D911DF-E526-68DA-5116-79A53AE79F78}"/>
              </a:ext>
            </a:extLst>
          </p:cNvPr>
          <p:cNvPicPr>
            <a:picLocks noChangeAspect="1"/>
          </p:cNvPicPr>
          <p:nvPr userDrawn="1"/>
        </p:nvPicPr>
        <p:blipFill>
          <a:blip r:embed="rId2"/>
          <a:srcRect l="15892" r="36703"/>
          <a:stretch>
            <a:fillRect/>
          </a:stretch>
        </p:blipFill>
        <p:spPr>
          <a:xfrm>
            <a:off x="5395088" y="674651"/>
            <a:ext cx="3749039" cy="4206269"/>
          </a:xfrm>
          <a:prstGeom prst="roundRect">
            <a:avLst>
              <a:gd name="adj" fmla="val 0"/>
            </a:avLst>
          </a:prstGeom>
        </p:spPr>
      </p:pic>
      <p:sp>
        <p:nvSpPr>
          <p:cNvPr id="5" name="Rectangle 4">
            <a:extLst>
              <a:ext uri="{FF2B5EF4-FFF2-40B4-BE49-F238E27FC236}">
                <a16:creationId xmlns:a16="http://schemas.microsoft.com/office/drawing/2014/main" id="{C1D89B8E-37C4-1928-996F-C9D2C29A9E40}"/>
              </a:ext>
            </a:extLst>
          </p:cNvPr>
          <p:cNvSpPr/>
          <p:nvPr userDrawn="1"/>
        </p:nvSpPr>
        <p:spPr>
          <a:xfrm>
            <a:off x="5336738" y="674651"/>
            <a:ext cx="2480225" cy="4206269"/>
          </a:xfrm>
          <a:prstGeom prst="rect">
            <a:avLst/>
          </a:prstGeom>
          <a:gradFill>
            <a:gsLst>
              <a:gs pos="44000">
                <a:srgbClr val="FFFFFF">
                  <a:alpha val="87695"/>
                </a:srgbClr>
              </a:gs>
              <a:gs pos="0">
                <a:schemeClr val="bg1"/>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105733828"/>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Content Placeholder 13">
            <a:extLst>
              <a:ext uri="{FF2B5EF4-FFF2-40B4-BE49-F238E27FC236}">
                <a16:creationId xmlns:a16="http://schemas.microsoft.com/office/drawing/2014/main" id="{60863768-E63A-0337-5731-61A0139EAD48}"/>
              </a:ext>
            </a:extLst>
          </p:cNvPr>
          <p:cNvPicPr>
            <a:picLocks noChangeAspect="1"/>
          </p:cNvPicPr>
          <p:nvPr userDrawn="1"/>
        </p:nvPicPr>
        <p:blipFill>
          <a:blip r:embed="rId2"/>
          <a:srcRect l="50485" r="33061"/>
          <a:stretch>
            <a:fillRect/>
          </a:stretch>
        </p:blipFill>
        <p:spPr>
          <a:xfrm>
            <a:off x="7935132" y="738116"/>
            <a:ext cx="1208868" cy="4132881"/>
          </a:xfrm>
          <a:prstGeom prst="rect">
            <a:avLst/>
          </a:prstGeom>
        </p:spPr>
      </p:pic>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86719" y="145211"/>
            <a:ext cx="8453431"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4127650592"/>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1884978741"/>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2" name="Rectangle 1">
            <a:extLst>
              <a:ext uri="{FF2B5EF4-FFF2-40B4-BE49-F238E27FC236}">
                <a16:creationId xmlns:a16="http://schemas.microsoft.com/office/drawing/2014/main" id="{657F9843-A25C-10A7-0FD0-96F488FB1AC2}"/>
              </a:ext>
            </a:extLst>
          </p:cNvPr>
          <p:cNvSpPr/>
          <p:nvPr userDrawn="1"/>
        </p:nvSpPr>
        <p:spPr>
          <a:xfrm>
            <a:off x="1931" y="1220966"/>
            <a:ext cx="4572000" cy="3922534"/>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894291273"/>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2" name="Rectangle 1">
            <a:extLst>
              <a:ext uri="{FF2B5EF4-FFF2-40B4-BE49-F238E27FC236}">
                <a16:creationId xmlns:a16="http://schemas.microsoft.com/office/drawing/2014/main" id="{657F9843-A25C-10A7-0FD0-96F488FB1AC2}"/>
              </a:ext>
            </a:extLst>
          </p:cNvPr>
          <p:cNvSpPr/>
          <p:nvPr userDrawn="1"/>
        </p:nvSpPr>
        <p:spPr>
          <a:xfrm>
            <a:off x="4572000" y="1220966"/>
            <a:ext cx="4572000" cy="3922534"/>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706359748"/>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5" name="Rectangle 4">
            <a:extLst>
              <a:ext uri="{FF2B5EF4-FFF2-40B4-BE49-F238E27FC236}">
                <a16:creationId xmlns:a16="http://schemas.microsoft.com/office/drawing/2014/main" id="{82C70604-669F-B3F5-636D-09AC92359318}"/>
              </a:ext>
            </a:extLst>
          </p:cNvPr>
          <p:cNvSpPr/>
          <p:nvPr userDrawn="1"/>
        </p:nvSpPr>
        <p:spPr>
          <a:xfrm>
            <a:off x="1867" y="2119616"/>
            <a:ext cx="4572127" cy="2878673"/>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703630374"/>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
        <p:nvSpPr>
          <p:cNvPr id="7" name="Rectangle 6">
            <a:extLst>
              <a:ext uri="{FF2B5EF4-FFF2-40B4-BE49-F238E27FC236}">
                <a16:creationId xmlns:a16="http://schemas.microsoft.com/office/drawing/2014/main" id="{382E4357-0B59-A5FC-BAAD-4BBA8618465B}"/>
              </a:ext>
            </a:extLst>
          </p:cNvPr>
          <p:cNvSpPr/>
          <p:nvPr userDrawn="1"/>
        </p:nvSpPr>
        <p:spPr>
          <a:xfrm>
            <a:off x="2153913" y="1220966"/>
            <a:ext cx="6990080" cy="3647917"/>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Tree>
    <p:extLst>
      <p:ext uri="{BB962C8B-B14F-4D97-AF65-F5344CB8AC3E}">
        <p14:creationId xmlns:p14="http://schemas.microsoft.com/office/powerpoint/2010/main" val="1745191421"/>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4" name="Rectangle 3">
            <a:extLst>
              <a:ext uri="{FF2B5EF4-FFF2-40B4-BE49-F238E27FC236}">
                <a16:creationId xmlns:a16="http://schemas.microsoft.com/office/drawing/2014/main" id="{60C6A691-1BAA-34CC-8F91-A2F143CBD61A}"/>
              </a:ext>
            </a:extLst>
          </p:cNvPr>
          <p:cNvSpPr/>
          <p:nvPr userDrawn="1"/>
        </p:nvSpPr>
        <p:spPr>
          <a:xfrm>
            <a:off x="0" y="145211"/>
            <a:ext cx="4572000" cy="4998289"/>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 name="Rectangle 1">
            <a:extLst>
              <a:ext uri="{FF2B5EF4-FFF2-40B4-BE49-F238E27FC236}">
                <a16:creationId xmlns:a16="http://schemas.microsoft.com/office/drawing/2014/main" id="{657F9843-A25C-10A7-0FD0-96F488FB1AC2}"/>
              </a:ext>
            </a:extLst>
          </p:cNvPr>
          <p:cNvSpPr/>
          <p:nvPr userDrawn="1"/>
        </p:nvSpPr>
        <p:spPr>
          <a:xfrm>
            <a:off x="4572000" y="606966"/>
            <a:ext cx="4572000" cy="4536534"/>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19807052"/>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2" name="Rectangle 1">
            <a:extLst>
              <a:ext uri="{FF2B5EF4-FFF2-40B4-BE49-F238E27FC236}">
                <a16:creationId xmlns:a16="http://schemas.microsoft.com/office/drawing/2014/main" id="{657F9843-A25C-10A7-0FD0-96F488FB1AC2}"/>
              </a:ext>
            </a:extLst>
          </p:cNvPr>
          <p:cNvSpPr/>
          <p:nvPr userDrawn="1"/>
        </p:nvSpPr>
        <p:spPr>
          <a:xfrm>
            <a:off x="4572000" y="314960"/>
            <a:ext cx="4572000" cy="4828540"/>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1229184869"/>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sp>
        <p:nvSpPr>
          <p:cNvPr id="4" name="Rectangle 3">
            <a:extLst>
              <a:ext uri="{FF2B5EF4-FFF2-40B4-BE49-F238E27FC236}">
                <a16:creationId xmlns:a16="http://schemas.microsoft.com/office/drawing/2014/main" id="{A31724CC-3485-8592-3A3F-EA18ABA13A7B}"/>
              </a:ext>
            </a:extLst>
          </p:cNvPr>
          <p:cNvSpPr/>
          <p:nvPr userDrawn="1"/>
        </p:nvSpPr>
        <p:spPr>
          <a:xfrm>
            <a:off x="1931" y="68155"/>
            <a:ext cx="4572000" cy="5086363"/>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5" name="Graphic 15">
            <a:extLst>
              <a:ext uri="{FF2B5EF4-FFF2-40B4-BE49-F238E27FC236}">
                <a16:creationId xmlns:a16="http://schemas.microsoft.com/office/drawing/2014/main" id="{0ED71492-231A-49AD-2208-5FABB51E5425}"/>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340963" y="145211"/>
            <a:ext cx="8399188"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4">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585742809"/>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mt="85000"/>
          </a:blip>
          <a:srcRect l="-2288" r="39542"/>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4053467179"/>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blip>
          <a:srcRect l="3864" r="33391"/>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1327966000"/>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blip>
          <a:srcRect l="-1058" r="38312"/>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830834841"/>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pic>
        <p:nvPicPr>
          <p:cNvPr id="5" name="Picture 4">
            <a:extLst>
              <a:ext uri="{FF2B5EF4-FFF2-40B4-BE49-F238E27FC236}">
                <a16:creationId xmlns:a16="http://schemas.microsoft.com/office/drawing/2014/main" id="{6FAED775-7C64-EFE3-A613-8C9D052020AA}"/>
              </a:ext>
            </a:extLst>
          </p:cNvPr>
          <p:cNvPicPr>
            <a:picLocks noChangeAspect="1"/>
          </p:cNvPicPr>
          <p:nvPr userDrawn="1"/>
        </p:nvPicPr>
        <p:blipFill>
          <a:blip r:embed="rId3">
            <a:alphaModFix/>
          </a:blip>
          <a:srcRect l="6707" r="31098"/>
          <a:stretch>
            <a:fillRect/>
          </a:stretch>
        </p:blipFill>
        <p:spPr>
          <a:xfrm>
            <a:off x="4479251" y="693449"/>
            <a:ext cx="4663440" cy="4170381"/>
          </a:xfrm>
          <a:prstGeom prst="rect">
            <a:avLst/>
          </a:prstGeom>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6">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3868383348"/>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Slide - Multi Images - People &amp; Tech" preserve="1" userDrawn="1">
  <p:cSld name="1_Title Slide - Multi Images - People &amp; Tech">
    <p:spTree>
      <p:nvGrpSpPr>
        <p:cNvPr id="1" name="Shape 13"/>
        <p:cNvGrpSpPr/>
        <p:nvPr/>
      </p:nvGrpSpPr>
      <p:grpSpPr>
        <a:xfrm>
          <a:off x="0" y="0"/>
          <a:ext cx="0" cy="0"/>
          <a:chOff x="0" y="0"/>
          <a:chExt cx="0" cy="0"/>
        </a:xfrm>
      </p:grpSpPr>
      <p:pic>
        <p:nvPicPr>
          <p:cNvPr id="2" name="Google Shape;158;p53" title="IEEE-Blue-Background-Divider.jpg">
            <a:extLst>
              <a:ext uri="{FF2B5EF4-FFF2-40B4-BE49-F238E27FC236}">
                <a16:creationId xmlns:a16="http://schemas.microsoft.com/office/drawing/2014/main" id="{A00CD4F3-9255-41DF-0072-689BA75D6C78}"/>
              </a:ext>
            </a:extLst>
          </p:cNvPr>
          <p:cNvPicPr preferRelativeResize="0"/>
          <p:nvPr userDrawn="1"/>
        </p:nvPicPr>
        <p:blipFill rotWithShape="1">
          <a:blip r:embed="rId2">
            <a:alphaModFix/>
          </a:blip>
          <a:srcRect/>
          <a:stretch/>
        </p:blipFill>
        <p:spPr>
          <a:xfrm>
            <a:off x="0" y="75"/>
            <a:ext cx="9144000" cy="5143500"/>
          </a:xfrm>
          <a:prstGeom prst="rect">
            <a:avLst/>
          </a:prstGeom>
          <a:noFill/>
          <a:ln>
            <a:noFill/>
          </a:ln>
        </p:spPr>
      </p:pic>
      <p:sp>
        <p:nvSpPr>
          <p:cNvPr id="4" name="Graphic 15">
            <a:extLst>
              <a:ext uri="{FF2B5EF4-FFF2-40B4-BE49-F238E27FC236}">
                <a16:creationId xmlns:a16="http://schemas.microsoft.com/office/drawing/2014/main" id="{338F9C6A-73E7-F4AD-6180-074F2655E0A2}"/>
              </a:ext>
            </a:extLst>
          </p:cNvPr>
          <p:cNvSpPr/>
          <p:nvPr userDrawn="1"/>
        </p:nvSpPr>
        <p:spPr>
          <a:xfrm>
            <a:off x="-10" y="4647890"/>
            <a:ext cx="9144010" cy="496745"/>
          </a:xfrm>
          <a:custGeom>
            <a:avLst/>
            <a:gdLst>
              <a:gd name="csX0" fmla="*/ 5073492 w 5676328"/>
              <a:gd name="csY0" fmla="*/ 0 h 308364"/>
              <a:gd name="csX1" fmla="*/ 4930045 w 5676328"/>
              <a:gd name="csY1" fmla="*/ 141935 h 308364"/>
              <a:gd name="csX2" fmla="*/ 0 w 5676328"/>
              <a:gd name="csY2" fmla="*/ 141935 h 308364"/>
              <a:gd name="csX3" fmla="*/ 0 w 5676328"/>
              <a:gd name="csY3" fmla="*/ 308364 h 308364"/>
              <a:gd name="csX4" fmla="*/ 5676329 w 5676328"/>
              <a:gd name="csY4" fmla="*/ 308364 h 308364"/>
              <a:gd name="csX5" fmla="*/ 5676329 w 5676328"/>
              <a:gd name="csY5" fmla="*/ 212717 h 308364"/>
              <a:gd name="csX6" fmla="*/ 5676329 w 5676328"/>
              <a:gd name="csY6" fmla="*/ 141935 h 308364"/>
              <a:gd name="csX7" fmla="*/ 5676329 w 5676328"/>
              <a:gd name="csY7" fmla="*/ 0 h 308364"/>
              <a:gd name="csX8" fmla="*/ 5073492 w 5676328"/>
              <a:gd name="csY8" fmla="*/ 0 h 308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676328" h="308364">
                <a:moveTo>
                  <a:pt x="5073492" y="0"/>
                </a:moveTo>
                <a:lnTo>
                  <a:pt x="4930045" y="141935"/>
                </a:lnTo>
                <a:lnTo>
                  <a:pt x="0" y="141935"/>
                </a:lnTo>
                <a:lnTo>
                  <a:pt x="0" y="308364"/>
                </a:lnTo>
                <a:lnTo>
                  <a:pt x="5676329" y="308364"/>
                </a:lnTo>
                <a:lnTo>
                  <a:pt x="5676329" y="212717"/>
                </a:lnTo>
                <a:lnTo>
                  <a:pt x="5676329" y="141935"/>
                </a:lnTo>
                <a:lnTo>
                  <a:pt x="5676329" y="0"/>
                </a:lnTo>
                <a:lnTo>
                  <a:pt x="5073492" y="0"/>
                </a:lnTo>
                <a:close/>
              </a:path>
            </a:pathLst>
          </a:custGeom>
          <a:solidFill>
            <a:schemeClr val="bg1">
              <a:lumMod val="95000"/>
            </a:schemeClr>
          </a:solidFill>
          <a:ln w="9525" cap="flat">
            <a:noFill/>
            <a:prstDash val="solid"/>
            <a:miter/>
          </a:ln>
        </p:spPr>
        <p:txBody>
          <a:bodyPr/>
          <a:lstStyle/>
          <a:p>
            <a:endParaRPr lang="en-US"/>
          </a:p>
        </p:txBody>
      </p:sp>
      <p:sp>
        <p:nvSpPr>
          <p:cNvPr id="55" name="Snip Single Corner Rectangle 54">
            <a:extLst>
              <a:ext uri="{FF2B5EF4-FFF2-40B4-BE49-F238E27FC236}">
                <a16:creationId xmlns:a16="http://schemas.microsoft.com/office/drawing/2014/main" id="{755BEDD9-B223-2F80-E08D-78AB8EC136CF}"/>
              </a:ext>
            </a:extLst>
          </p:cNvPr>
          <p:cNvSpPr/>
          <p:nvPr userDrawn="1"/>
        </p:nvSpPr>
        <p:spPr>
          <a:xfrm flipH="1" flipV="1">
            <a:off x="0" y="-40211"/>
            <a:ext cx="9144000" cy="726939"/>
          </a:xfrm>
          <a:prstGeom prst="snip1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Google Shape;203;p45">
            <a:extLst>
              <a:ext uri="{FF2B5EF4-FFF2-40B4-BE49-F238E27FC236}">
                <a16:creationId xmlns:a16="http://schemas.microsoft.com/office/drawing/2014/main" id="{52DEEE16-27D2-CB29-AB48-D573665A0395}"/>
              </a:ext>
            </a:extLst>
          </p:cNvPr>
          <p:cNvSpPr txBox="1">
            <a:spLocks noGrp="1"/>
          </p:cNvSpPr>
          <p:nvPr>
            <p:ph type="body" idx="2"/>
          </p:nvPr>
        </p:nvSpPr>
        <p:spPr>
          <a:xfrm>
            <a:off x="218351" y="145211"/>
            <a:ext cx="8521800" cy="393600"/>
          </a:xfrm>
          <a:prstGeom prst="rect">
            <a:avLst/>
          </a:prstGeom>
          <a:noFill/>
          <a:ln>
            <a:noFill/>
          </a:ln>
        </p:spPr>
        <p:txBody>
          <a:bodyPr spcFirstLastPara="1" wrap="square" lIns="91425" tIns="0" rIns="91425" bIns="91425" anchor="t" anchorCtr="0">
            <a:noAutofit/>
          </a:bodyPr>
          <a:lstStyle>
            <a:lvl1pPr marL="0" lvl="0" indent="0" algn="l">
              <a:lnSpc>
                <a:spcPct val="115000"/>
              </a:lnSpc>
              <a:spcBef>
                <a:spcPts val="600"/>
              </a:spcBef>
              <a:spcAft>
                <a:spcPts val="0"/>
              </a:spcAft>
              <a:buSzPts val="1800"/>
              <a:buNone/>
              <a:defRPr sz="1600" b="0" i="0">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lvl="1" indent="-317500" algn="l">
              <a:lnSpc>
                <a:spcPct val="115000"/>
              </a:lnSpc>
              <a:spcBef>
                <a:spcPts val="1000"/>
              </a:spcBef>
              <a:spcAft>
                <a:spcPts val="0"/>
              </a:spcAft>
              <a:buSzPts val="1400"/>
              <a:buChar char="○"/>
              <a:defRPr/>
            </a:lvl2pPr>
            <a:lvl3pPr marL="1371600" lvl="2" indent="-317500" algn="l">
              <a:lnSpc>
                <a:spcPct val="115000"/>
              </a:lnSpc>
              <a:spcBef>
                <a:spcPts val="1000"/>
              </a:spcBef>
              <a:spcAft>
                <a:spcPts val="0"/>
              </a:spcAft>
              <a:buSzPts val="1400"/>
              <a:buChar char="■"/>
              <a:defRPr/>
            </a:lvl3pPr>
            <a:lvl4pPr marL="1828800" lvl="3" indent="-317500" algn="l">
              <a:lnSpc>
                <a:spcPct val="115000"/>
              </a:lnSpc>
              <a:spcBef>
                <a:spcPts val="1000"/>
              </a:spcBef>
              <a:spcAft>
                <a:spcPts val="0"/>
              </a:spcAft>
              <a:buSzPts val="1400"/>
              <a:buChar char="●"/>
              <a:defRPr/>
            </a:lvl4pPr>
            <a:lvl5pPr marL="2286000" lvl="4" indent="-317500" algn="l">
              <a:lnSpc>
                <a:spcPct val="115000"/>
              </a:lnSpc>
              <a:spcBef>
                <a:spcPts val="1000"/>
              </a:spcBef>
              <a:spcAft>
                <a:spcPts val="0"/>
              </a:spcAft>
              <a:buSzPts val="1400"/>
              <a:buChar char="○"/>
              <a:defRPr/>
            </a:lvl5pPr>
            <a:lvl6pPr marL="2743200" lvl="5" indent="-317500" algn="l">
              <a:lnSpc>
                <a:spcPct val="115000"/>
              </a:lnSpc>
              <a:spcBef>
                <a:spcPts val="1000"/>
              </a:spcBef>
              <a:spcAft>
                <a:spcPts val="0"/>
              </a:spcAft>
              <a:buSzPts val="1400"/>
              <a:buChar char="■"/>
              <a:defRPr/>
            </a:lvl6pPr>
            <a:lvl7pPr marL="3200400" lvl="6" indent="-317500" algn="l">
              <a:lnSpc>
                <a:spcPct val="115000"/>
              </a:lnSpc>
              <a:spcBef>
                <a:spcPts val="1000"/>
              </a:spcBef>
              <a:spcAft>
                <a:spcPts val="0"/>
              </a:spcAft>
              <a:buSzPts val="1400"/>
              <a:buChar char="●"/>
              <a:defRPr/>
            </a:lvl7pPr>
            <a:lvl8pPr marL="3657600" lvl="7" indent="-317500" algn="l">
              <a:lnSpc>
                <a:spcPct val="115000"/>
              </a:lnSpc>
              <a:spcBef>
                <a:spcPts val="1000"/>
              </a:spcBef>
              <a:spcAft>
                <a:spcPts val="0"/>
              </a:spcAft>
              <a:buSzPts val="1400"/>
              <a:buChar char="○"/>
              <a:defRPr/>
            </a:lvl8pPr>
            <a:lvl9pPr marL="4114800" lvl="8" indent="-317500" algn="l">
              <a:lnSpc>
                <a:spcPct val="115000"/>
              </a:lnSpc>
              <a:spcBef>
                <a:spcPts val="1000"/>
              </a:spcBef>
              <a:spcAft>
                <a:spcPts val="1000"/>
              </a:spcAft>
              <a:buSzPts val="1400"/>
              <a:buChar char="■"/>
              <a:defRPr/>
            </a:lvl9pPr>
          </a:lstStyle>
          <a:p>
            <a:endParaRPr dirty="0"/>
          </a:p>
        </p:txBody>
      </p:sp>
      <p:sp>
        <p:nvSpPr>
          <p:cNvPr id="69" name="Graphic 67">
            <a:extLst>
              <a:ext uri="{FF2B5EF4-FFF2-40B4-BE49-F238E27FC236}">
                <a16:creationId xmlns:a16="http://schemas.microsoft.com/office/drawing/2014/main" id="{3A0911FD-1095-6BC0-2E10-D718DF17721D}"/>
              </a:ext>
            </a:extLst>
          </p:cNvPr>
          <p:cNvSpPr/>
          <p:nvPr/>
        </p:nvSpPr>
        <p:spPr>
          <a:xfrm>
            <a:off x="-279109" y="136790"/>
            <a:ext cx="9668020" cy="602854"/>
          </a:xfrm>
          <a:custGeom>
            <a:avLst/>
            <a:gdLst>
              <a:gd name="csX0" fmla="*/ 0 w 9668020"/>
              <a:gd name="csY0" fmla="*/ 0 h 602854"/>
              <a:gd name="csX1" fmla="*/ 616555 w 9668020"/>
              <a:gd name="csY1" fmla="*/ 602854 h 602854"/>
              <a:gd name="csX2" fmla="*/ 9668020 w 9668020"/>
              <a:gd name="csY2" fmla="*/ 602854 h 602854"/>
            </a:gdLst>
            <a:ahLst/>
            <a:cxnLst>
              <a:cxn ang="0">
                <a:pos x="csX0" y="csY0"/>
              </a:cxn>
              <a:cxn ang="0">
                <a:pos x="csX1" y="csY1"/>
              </a:cxn>
              <a:cxn ang="0">
                <a:pos x="csX2" y="csY2"/>
              </a:cxn>
            </a:cxnLst>
            <a:rect l="l" t="t" r="r" b="b"/>
            <a:pathLst>
              <a:path w="9668020" h="602854">
                <a:moveTo>
                  <a:pt x="0" y="0"/>
                </a:moveTo>
                <a:lnTo>
                  <a:pt x="616555" y="602854"/>
                </a:lnTo>
                <a:lnTo>
                  <a:pt x="9668020" y="602854"/>
                </a:lnTo>
              </a:path>
            </a:pathLst>
          </a:custGeom>
          <a:noFill/>
          <a:ln w="15922" cap="flat">
            <a:solidFill>
              <a:srgbClr val="E77725"/>
            </a:solidFill>
            <a:prstDash val="solid"/>
            <a:miter/>
          </a:ln>
        </p:spPr>
        <p:txBody>
          <a:bodyPr/>
          <a:lstStyle/>
          <a:p>
            <a:endParaRPr lang="en-US"/>
          </a:p>
        </p:txBody>
      </p:sp>
      <p:pic>
        <p:nvPicPr>
          <p:cNvPr id="3" name="Picture 21">
            <a:extLst>
              <a:ext uri="{FF2B5EF4-FFF2-40B4-BE49-F238E27FC236}">
                <a16:creationId xmlns:a16="http://schemas.microsoft.com/office/drawing/2014/main" id="{FA4AA70C-3100-58F2-99C2-1FEC371CD0EB}"/>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849619" y="68155"/>
            <a:ext cx="1175588" cy="538811"/>
          </a:xfrm>
          <a:prstGeom prst="rect">
            <a:avLst/>
          </a:prstGeom>
        </p:spPr>
      </p:pic>
      <p:sp>
        <p:nvSpPr>
          <p:cNvPr id="10" name="Google Shape;28;p35">
            <a:extLst>
              <a:ext uri="{FF2B5EF4-FFF2-40B4-BE49-F238E27FC236}">
                <a16:creationId xmlns:a16="http://schemas.microsoft.com/office/drawing/2014/main" id="{2E0328DF-FF1E-DB61-C786-A2751BB68ED6}"/>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
        <p:nvSpPr>
          <p:cNvPr id="11" name="Google Shape;190;p43">
            <a:extLst>
              <a:ext uri="{FF2B5EF4-FFF2-40B4-BE49-F238E27FC236}">
                <a16:creationId xmlns:a16="http://schemas.microsoft.com/office/drawing/2014/main" id="{2B5F43F0-36BB-A759-CED1-F075FCB31300}"/>
              </a:ext>
            </a:extLst>
          </p:cNvPr>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smtClean="0"/>
              <a:pPr/>
              <a:t>‹#›</a:t>
            </a:fld>
            <a:endParaRPr dirty="0"/>
          </a:p>
        </p:txBody>
      </p:sp>
      <p:pic>
        <p:nvPicPr>
          <p:cNvPr id="12" name="Google Shape;196;p43" title="LogoBlue.png">
            <a:extLst>
              <a:ext uri="{FF2B5EF4-FFF2-40B4-BE49-F238E27FC236}">
                <a16:creationId xmlns:a16="http://schemas.microsoft.com/office/drawing/2014/main" id="{1DDABA18-A380-0E5B-40D9-9D7D982BE699}"/>
              </a:ext>
            </a:extLst>
          </p:cNvPr>
          <p:cNvPicPr preferRelativeResize="0"/>
          <p:nvPr userDrawn="1"/>
        </p:nvPicPr>
        <p:blipFill rotWithShape="1">
          <a:blip r:embed="rId5">
            <a:alphaModFix/>
          </a:blip>
          <a:srcRect/>
          <a:stretch/>
        </p:blipFill>
        <p:spPr>
          <a:xfrm>
            <a:off x="8198025" y="4779575"/>
            <a:ext cx="772125" cy="226825"/>
          </a:xfrm>
          <a:prstGeom prst="rect">
            <a:avLst/>
          </a:prstGeom>
          <a:noFill/>
          <a:ln>
            <a:noFill/>
          </a:ln>
        </p:spPr>
      </p:pic>
      <p:sp>
        <p:nvSpPr>
          <p:cNvPr id="14" name="Text Placeholder 2">
            <a:extLst>
              <a:ext uri="{FF2B5EF4-FFF2-40B4-BE49-F238E27FC236}">
                <a16:creationId xmlns:a16="http://schemas.microsoft.com/office/drawing/2014/main" id="{046104CB-D7A1-BE07-4CC6-0E0A863E6492}"/>
              </a:ext>
            </a:extLst>
          </p:cNvPr>
          <p:cNvSpPr>
            <a:spLocks noGrp="1"/>
          </p:cNvSpPr>
          <p:nvPr>
            <p:ph type="body" sz="quarter" idx="14" hasCustomPrompt="1"/>
          </p:nvPr>
        </p:nvSpPr>
        <p:spPr>
          <a:xfrm>
            <a:off x="548961" y="4920134"/>
            <a:ext cx="2199014" cy="175538"/>
          </a:xfrm>
          <a:prstGeom prst="rect">
            <a:avLst/>
          </a:prstGeom>
        </p:spPr>
        <p:txBody>
          <a:bodyPr>
            <a:noAutofit/>
          </a:bodyPr>
          <a:lstStyle>
            <a:lvl1pPr marL="0" indent="0">
              <a:spcBef>
                <a:spcPts val="0"/>
              </a:spcBef>
              <a:buFontTx/>
              <a:buNone/>
              <a:defRPr sz="600" baseline="0">
                <a:solidFill>
                  <a:srgbClr val="002855"/>
                </a:solidFill>
                <a:latin typeface="Open Sans ExtraBold" panose="020B0606030504020204" pitchFamily="34" charset="0"/>
              </a:defRPr>
            </a:lvl1pPr>
            <a:lvl2pPr>
              <a:defRPr sz="800" baseline="0">
                <a:solidFill>
                  <a:schemeClr val="bg1"/>
                </a:solidFill>
                <a:latin typeface="Open Sans SemiBold" panose="020B0606030504020204" pitchFamily="34" charset="0"/>
              </a:defRPr>
            </a:lvl2pPr>
            <a:lvl3pPr>
              <a:defRPr sz="800" baseline="0">
                <a:solidFill>
                  <a:schemeClr val="bg1"/>
                </a:solidFill>
                <a:latin typeface="Open Sans SemiBold" panose="020B0606030504020204" pitchFamily="34" charset="0"/>
              </a:defRPr>
            </a:lvl3pPr>
            <a:lvl4pPr>
              <a:defRPr sz="800" baseline="0">
                <a:solidFill>
                  <a:schemeClr val="bg1"/>
                </a:solidFill>
                <a:latin typeface="Open Sans SemiBold" panose="020B0606030504020204" pitchFamily="34" charset="0"/>
              </a:defRPr>
            </a:lvl4pPr>
            <a:lvl5pPr>
              <a:defRPr sz="800" baseline="0">
                <a:solidFill>
                  <a:schemeClr val="bg1"/>
                </a:solidFill>
                <a:latin typeface="Open Sans SemiBold" panose="020B0606030504020204" pitchFamily="34" charset="0"/>
              </a:defRPr>
            </a:lvl5pPr>
          </a:lstStyle>
          <a:p>
            <a:pPr lvl="0"/>
            <a:r>
              <a:rPr lang="en-US" dirty="0"/>
              <a:t>IEEE CONFIDENTIAL or IEEE PROPRIETARY if needed.</a:t>
            </a:r>
          </a:p>
        </p:txBody>
      </p:sp>
    </p:spTree>
    <p:extLst>
      <p:ext uri="{BB962C8B-B14F-4D97-AF65-F5344CB8AC3E}">
        <p14:creationId xmlns:p14="http://schemas.microsoft.com/office/powerpoint/2010/main" val="2200591442"/>
      </p:ext>
    </p:extLst>
  </p:cSld>
  <p:clrMapOvr>
    <a:masterClrMapping/>
  </p:clrMapOvr>
  <p:extLst>
    <p:ext uri="{DCECCB84-F9BA-43D5-87BE-67443E8EF086}">
      <p15:sldGuideLst xmlns:p15="http://schemas.microsoft.com/office/powerpoint/2012/main">
        <p15:guide id="1" pos="40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26" Type="http://schemas.openxmlformats.org/officeDocument/2006/relationships/slideLayout" Target="../slideLayouts/slideLayout32.xml"/><Relationship Id="rId3" Type="http://schemas.openxmlformats.org/officeDocument/2006/relationships/slideLayout" Target="../slideLayouts/slideLayout9.xml"/><Relationship Id="rId21" Type="http://schemas.openxmlformats.org/officeDocument/2006/relationships/slideLayout" Target="../slideLayouts/slideLayout27.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29"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slideLayout" Target="../slideLayouts/slideLayout34.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 Id="rId22" Type="http://schemas.openxmlformats.org/officeDocument/2006/relationships/slideLayout" Target="../slideLayouts/slideLayout28.xml"/><Relationship Id="rId27"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theme" Target="../theme/theme3.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26" Type="http://schemas.openxmlformats.org/officeDocument/2006/relationships/slideLayout" Target="../slideLayouts/slideLayout87.xml"/><Relationship Id="rId3" Type="http://schemas.openxmlformats.org/officeDocument/2006/relationships/slideLayout" Target="../slideLayouts/slideLayout64.xml"/><Relationship Id="rId21" Type="http://schemas.openxmlformats.org/officeDocument/2006/relationships/slideLayout" Target="../slideLayouts/slideLayout82.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5" Type="http://schemas.openxmlformats.org/officeDocument/2006/relationships/slideLayout" Target="../slideLayouts/slideLayout86.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20" Type="http://schemas.openxmlformats.org/officeDocument/2006/relationships/slideLayout" Target="../slideLayouts/slideLayout81.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24" Type="http://schemas.openxmlformats.org/officeDocument/2006/relationships/slideLayout" Target="../slideLayouts/slideLayout85.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23" Type="http://schemas.openxmlformats.org/officeDocument/2006/relationships/slideLayout" Target="../slideLayouts/slideLayout84.xml"/><Relationship Id="rId28" Type="http://schemas.openxmlformats.org/officeDocument/2006/relationships/theme" Target="../theme/theme4.xml"/><Relationship Id="rId10" Type="http://schemas.openxmlformats.org/officeDocument/2006/relationships/slideLayout" Target="../slideLayouts/slideLayout71.xml"/><Relationship Id="rId19" Type="http://schemas.openxmlformats.org/officeDocument/2006/relationships/slideLayout" Target="../slideLayouts/slideLayout80.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 Id="rId22" Type="http://schemas.openxmlformats.org/officeDocument/2006/relationships/slideLayout" Target="../slideLayouts/slideLayout83.xml"/><Relationship Id="rId27"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pic>
        <p:nvPicPr>
          <p:cNvPr id="6" name="Google Shape;6;p33" title="Basic Page.png"/>
          <p:cNvPicPr preferRelativeResize="0"/>
          <p:nvPr/>
        </p:nvPicPr>
        <p:blipFill rotWithShape="1">
          <a:blip r:embed="rId8">
            <a:alphaModFix/>
          </a:blip>
          <a:srcRect/>
          <a:stretch/>
        </p:blipFill>
        <p:spPr>
          <a:xfrm>
            <a:off x="0" y="4643061"/>
            <a:ext cx="9144003" cy="504527"/>
          </a:xfrm>
          <a:prstGeom prst="rect">
            <a:avLst/>
          </a:prstGeom>
          <a:noFill/>
          <a:ln>
            <a:noFill/>
          </a:ln>
        </p:spPr>
      </p:pic>
      <p:sp>
        <p:nvSpPr>
          <p:cNvPr id="7" name="Google Shape;7;p33"/>
          <p:cNvSpPr txBox="1">
            <a:spLocks noGrp="1"/>
          </p:cNvSpPr>
          <p:nvPr>
            <p:ph type="title"/>
          </p:nvPr>
        </p:nvSpPr>
        <p:spPr>
          <a:xfrm>
            <a:off x="197400" y="24817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2"/>
              </a:buClr>
              <a:buSzPts val="2800"/>
              <a:buFont typeface="Open Sans Light"/>
              <a:buNone/>
              <a:defRPr sz="2800" b="0" i="0" u="none" strike="noStrike" cap="none">
                <a:solidFill>
                  <a:schemeClr val="dk2"/>
                </a:solidFill>
                <a:latin typeface="Open Sans Light"/>
                <a:ea typeface="Open Sans Light"/>
                <a:cs typeface="Open Sans Light"/>
                <a:sym typeface="Open Sans Ligh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8" name="Google Shape;8;p33"/>
          <p:cNvSpPr txBox="1">
            <a:spLocks noGrp="1"/>
          </p:cNvSpPr>
          <p:nvPr>
            <p:ph type="body" idx="1"/>
          </p:nvPr>
        </p:nvSpPr>
        <p:spPr>
          <a:xfrm>
            <a:off x="197400" y="95562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1000"/>
              </a:spcBef>
              <a:spcAft>
                <a:spcPts val="0"/>
              </a:spcAft>
              <a:buClr>
                <a:schemeClr val="dk2"/>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15000"/>
              </a:lnSpc>
              <a:spcBef>
                <a:spcPts val="1000"/>
              </a:spcBef>
              <a:spcAft>
                <a:spcPts val="0"/>
              </a:spcAft>
              <a:buClr>
                <a:schemeClr val="dk2"/>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17500" algn="l" rtl="0">
              <a:lnSpc>
                <a:spcPct val="115000"/>
              </a:lnSpc>
              <a:spcBef>
                <a:spcPts val="1000"/>
              </a:spcBef>
              <a:spcAft>
                <a:spcPts val="0"/>
              </a:spcAft>
              <a:buClr>
                <a:schemeClr val="dk2"/>
              </a:buClr>
              <a:buSzPts val="1400"/>
              <a:buFont typeface="Open Sans"/>
              <a:buChar char="■"/>
              <a:defRPr sz="1400" b="0" i="0" u="none" strike="noStrike" cap="none">
                <a:solidFill>
                  <a:schemeClr val="dk1"/>
                </a:solidFill>
                <a:latin typeface="Open Sans"/>
                <a:ea typeface="Open Sans"/>
                <a:cs typeface="Open Sans"/>
                <a:sym typeface="Open Sans"/>
              </a:defRPr>
            </a:lvl3pPr>
            <a:lvl4pPr marL="1828800" marR="0" lvl="3" indent="-317500" algn="l" rtl="0">
              <a:lnSpc>
                <a:spcPct val="115000"/>
              </a:lnSpc>
              <a:spcBef>
                <a:spcPts val="1000"/>
              </a:spcBef>
              <a:spcAft>
                <a:spcPts val="0"/>
              </a:spcAft>
              <a:buClr>
                <a:schemeClr val="dk2"/>
              </a:buClr>
              <a:buSzPts val="1400"/>
              <a:buFont typeface="Open Sans"/>
              <a:buChar char="●"/>
              <a:defRPr sz="1400" b="0" i="0" u="none" strike="noStrike" cap="none">
                <a:solidFill>
                  <a:schemeClr val="dk1"/>
                </a:solidFill>
                <a:latin typeface="Open Sans"/>
                <a:ea typeface="Open Sans"/>
                <a:cs typeface="Open Sans"/>
                <a:sym typeface="Open Sans"/>
              </a:defRPr>
            </a:lvl4pPr>
            <a:lvl5pPr marL="2286000" marR="0" lvl="4" indent="-317500" algn="l" rtl="0">
              <a:lnSpc>
                <a:spcPct val="115000"/>
              </a:lnSpc>
              <a:spcBef>
                <a:spcPts val="1000"/>
              </a:spcBef>
              <a:spcAft>
                <a:spcPts val="0"/>
              </a:spcAft>
              <a:buClr>
                <a:schemeClr val="dk2"/>
              </a:buClr>
              <a:buSzPts val="1400"/>
              <a:buFont typeface="Open Sans"/>
              <a:buChar char="○"/>
              <a:defRPr sz="1400" b="0" i="0" u="none" strike="noStrike" cap="none">
                <a:solidFill>
                  <a:schemeClr val="dk1"/>
                </a:solidFill>
                <a:latin typeface="Open Sans"/>
                <a:ea typeface="Open Sans"/>
                <a:cs typeface="Open Sans"/>
                <a:sym typeface="Open Sans"/>
              </a:defRPr>
            </a:lvl5pPr>
            <a:lvl6pPr marL="2743200" marR="0" lvl="5" indent="-317500" algn="l" rtl="0">
              <a:lnSpc>
                <a:spcPct val="115000"/>
              </a:lnSpc>
              <a:spcBef>
                <a:spcPts val="1000"/>
              </a:spcBef>
              <a:spcAft>
                <a:spcPts val="0"/>
              </a:spcAft>
              <a:buClr>
                <a:schemeClr val="dk2"/>
              </a:buClr>
              <a:buSzPts val="1400"/>
              <a:buFont typeface="Open Sans"/>
              <a:buChar char="■"/>
              <a:defRPr sz="1400" b="0" i="0" u="none" strike="noStrike" cap="none">
                <a:solidFill>
                  <a:schemeClr val="dk1"/>
                </a:solidFill>
                <a:latin typeface="Open Sans"/>
                <a:ea typeface="Open Sans"/>
                <a:cs typeface="Open Sans"/>
                <a:sym typeface="Open Sans"/>
              </a:defRPr>
            </a:lvl6pPr>
            <a:lvl7pPr marL="3200400" marR="0" lvl="6" indent="-317500" algn="l" rtl="0">
              <a:lnSpc>
                <a:spcPct val="115000"/>
              </a:lnSpc>
              <a:spcBef>
                <a:spcPts val="1000"/>
              </a:spcBef>
              <a:spcAft>
                <a:spcPts val="0"/>
              </a:spcAft>
              <a:buClr>
                <a:schemeClr val="dk2"/>
              </a:buClr>
              <a:buSzPts val="1400"/>
              <a:buFont typeface="Open Sans"/>
              <a:buChar char="●"/>
              <a:defRPr sz="1400" b="0" i="0" u="none" strike="noStrike" cap="none">
                <a:solidFill>
                  <a:schemeClr val="dk1"/>
                </a:solidFill>
                <a:latin typeface="Open Sans"/>
                <a:ea typeface="Open Sans"/>
                <a:cs typeface="Open Sans"/>
                <a:sym typeface="Open Sans"/>
              </a:defRPr>
            </a:lvl7pPr>
            <a:lvl8pPr marL="3657600" marR="0" lvl="7" indent="-317500" algn="l" rtl="0">
              <a:lnSpc>
                <a:spcPct val="115000"/>
              </a:lnSpc>
              <a:spcBef>
                <a:spcPts val="1000"/>
              </a:spcBef>
              <a:spcAft>
                <a:spcPts val="0"/>
              </a:spcAft>
              <a:buClr>
                <a:schemeClr val="dk2"/>
              </a:buClr>
              <a:buSzPts val="1400"/>
              <a:buFont typeface="Open Sans"/>
              <a:buChar char="○"/>
              <a:defRPr sz="1400" b="0" i="0" u="none" strike="noStrike" cap="none">
                <a:solidFill>
                  <a:schemeClr val="dk1"/>
                </a:solidFill>
                <a:latin typeface="Open Sans"/>
                <a:ea typeface="Open Sans"/>
                <a:cs typeface="Open Sans"/>
                <a:sym typeface="Open Sans"/>
              </a:defRPr>
            </a:lvl8pPr>
            <a:lvl9pPr marL="4114800" marR="0" lvl="8" indent="-317500" algn="l" rtl="0">
              <a:lnSpc>
                <a:spcPct val="115000"/>
              </a:lnSpc>
              <a:spcBef>
                <a:spcPts val="1000"/>
              </a:spcBef>
              <a:spcAft>
                <a:spcPts val="1000"/>
              </a:spcAft>
              <a:buClr>
                <a:schemeClr val="dk2"/>
              </a:buClr>
              <a:buSzPts val="1400"/>
              <a:buFont typeface="Open Sans"/>
              <a:buChar char="■"/>
              <a:defRPr sz="1400" b="0" i="0" u="none" strike="noStrike" cap="none">
                <a:solidFill>
                  <a:schemeClr val="dk1"/>
                </a:solidFill>
                <a:latin typeface="Open Sans"/>
                <a:ea typeface="Open Sans"/>
                <a:cs typeface="Open Sans"/>
                <a:sym typeface="Open Sans"/>
              </a:defRPr>
            </a:lvl9pPr>
          </a:lstStyle>
          <a:p>
            <a:endParaRPr dirty="0"/>
          </a:p>
        </p:txBody>
      </p:sp>
      <p:sp>
        <p:nvSpPr>
          <p:cNvPr id="9" name="Google Shape;9;p33"/>
          <p:cNvSpPr txBox="1">
            <a:spLocks noGrp="1"/>
          </p:cNvSpPr>
          <p:nvPr>
            <p:ph type="sldNum" idx="12"/>
          </p:nvPr>
        </p:nvSpPr>
        <p:spPr>
          <a:xfrm>
            <a:off x="7" y="4816767"/>
            <a:ext cx="548700" cy="393600"/>
          </a:xfrm>
          <a:prstGeom prst="rect">
            <a:avLst/>
          </a:prstGeom>
          <a:noFill/>
          <a:ln>
            <a:noFill/>
          </a:ln>
        </p:spPr>
        <p:txBody>
          <a:bodyPr spcFirstLastPara="1" wrap="square" lIns="91425" tIns="91425" rIns="91425" bIns="91425" anchor="ctr" anchorCtr="0">
            <a:normAutofit/>
          </a:bodyPr>
          <a:lstStyle>
            <a:lvl1pPr marL="0" marR="0" lvl="0"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1pPr>
            <a:lvl2pPr marL="0" marR="0" lvl="1"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2pPr>
            <a:lvl3pPr marL="0" marR="0" lvl="2"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3pPr>
            <a:lvl4pPr marL="0" marR="0" lvl="3"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4pPr>
            <a:lvl5pPr marL="0" marR="0" lvl="4"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5pPr>
            <a:lvl6pPr marL="0" marR="0" lvl="5"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6pPr>
            <a:lvl7pPr marL="0" marR="0" lvl="6"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7pPr>
            <a:lvl8pPr marL="0" marR="0" lvl="7"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8pPr>
            <a:lvl9pPr marL="0" marR="0" lvl="8" indent="0" algn="l" rtl="0">
              <a:lnSpc>
                <a:spcPct val="100000"/>
              </a:lnSpc>
              <a:spcBef>
                <a:spcPts val="0"/>
              </a:spcBef>
              <a:spcAft>
                <a:spcPts val="0"/>
              </a:spcAft>
              <a:buClr>
                <a:srgbClr val="000000"/>
              </a:buClr>
              <a:buSzPts val="800"/>
              <a:buFont typeface="Arial"/>
              <a:buNone/>
              <a:defRPr sz="800" b="1" i="0" u="none" strike="noStrike" cap="none">
                <a:solidFill>
                  <a:schemeClr val="accent1"/>
                </a:solidFill>
                <a:latin typeface="Open Sans ExtraBold"/>
                <a:ea typeface="Open Sans ExtraBold"/>
                <a:cs typeface="Open Sans ExtraBold"/>
                <a:sym typeface="Open Sans ExtraBold"/>
              </a:defRPr>
            </a:lvl9pPr>
          </a:lstStyle>
          <a:p>
            <a:pPr marL="0" lvl="0" indent="0" algn="l" rtl="0">
              <a:spcBef>
                <a:spcPts val="0"/>
              </a:spcBef>
              <a:spcAft>
                <a:spcPts val="0"/>
              </a:spcAft>
              <a:buNone/>
            </a:pPr>
            <a:fld id="{00000000-1234-1234-1234-123412341234}" type="slidenum">
              <a:rPr lang="en"/>
              <a:t>‹#›</a:t>
            </a:fld>
            <a:endParaRPr/>
          </a:p>
        </p:txBody>
      </p:sp>
      <p:pic>
        <p:nvPicPr>
          <p:cNvPr id="12" name="Google Shape;12;p33" title="LogoBlue.png"/>
          <p:cNvPicPr preferRelativeResize="0"/>
          <p:nvPr/>
        </p:nvPicPr>
        <p:blipFill rotWithShape="1">
          <a:blip r:embed="rId9">
            <a:alphaModFix/>
          </a:blip>
          <a:srcRect/>
          <a:stretch/>
        </p:blipFill>
        <p:spPr>
          <a:xfrm>
            <a:off x="8198025" y="4779575"/>
            <a:ext cx="772125" cy="226825"/>
          </a:xfrm>
          <a:prstGeom prst="rect">
            <a:avLst/>
          </a:prstGeom>
          <a:noFill/>
          <a:ln>
            <a:noFill/>
          </a:ln>
        </p:spPr>
      </p:pic>
      <p:sp>
        <p:nvSpPr>
          <p:cNvPr id="3" name="Google Shape;28;p35">
            <a:extLst>
              <a:ext uri="{FF2B5EF4-FFF2-40B4-BE49-F238E27FC236}">
                <a16:creationId xmlns:a16="http://schemas.microsoft.com/office/drawing/2014/main" id="{EE21E097-D9C4-F9B7-3FCF-78BF4671418B}"/>
              </a:ext>
            </a:extLst>
          </p:cNvPr>
          <p:cNvSpPr txBox="1"/>
          <p:nvPr userDrawn="1"/>
        </p:nvSpPr>
        <p:spPr>
          <a:xfrm>
            <a:off x="2288185" y="4965192"/>
            <a:ext cx="6138804" cy="14148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baseline="0" dirty="0">
                <a:solidFill>
                  <a:srgbClr val="002855"/>
                </a:solidFill>
                <a:latin typeface="Open Sans"/>
                <a:ea typeface="Open Sans"/>
                <a:cs typeface="Open Sans"/>
                <a:sym typeface="Open Sans"/>
              </a:rPr>
              <a:t>A public charity, IEEE is the world's largest technical professional organization dedicated to advancing technology for the benefit of humanity.</a:t>
            </a:r>
            <a:endParaRPr sz="600" b="0" i="0" u="none" strike="noStrike" cap="none" baseline="0" dirty="0">
              <a:solidFill>
                <a:srgbClr val="002855"/>
              </a:solidFill>
              <a:latin typeface="Open Sans"/>
              <a:ea typeface="Open Sans"/>
              <a:cs typeface="Open Sans"/>
              <a:sym typeface="Open Sans"/>
            </a:endParaRPr>
          </a:p>
        </p:txBody>
      </p:sp>
    </p:spTree>
  </p:cSld>
  <p:clrMap bg1="lt1" tx1="dk1" bg2="dk2" tx2="lt2" accent1="accent1" accent2="accent2" accent3="accent3" accent4="accent4" accent5="accent5" accent6="accent6" hlink="hlink" folHlink="folHlink"/>
  <p:sldLayoutIdLst>
    <p:sldLayoutId id="2147483656" r:id="rId1"/>
    <p:sldLayoutId id="2147483670" r:id="rId2"/>
    <p:sldLayoutId id="2147483674" r:id="rId3"/>
    <p:sldLayoutId id="2147483675" r:id="rId4"/>
    <p:sldLayoutId id="2147483676" r:id="rId5"/>
    <p:sldLayoutId id="2147483733"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1745633912"/>
      </p:ext>
    </p:extLst>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 id="2147483704" r:id="rId27"/>
    <p:sldLayoutId id="2147483762" r:id="rId2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4109949309"/>
      </p:ext>
    </p:extLst>
  </p:cSld>
  <p:clrMap bg1="lt1" tx1="dk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29" r:id="rId24"/>
    <p:sldLayoutId id="2147483730" r:id="rId25"/>
    <p:sldLayoutId id="2147483731" r:id="rId26"/>
    <p:sldLayoutId id="2147483732"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2369380196"/>
      </p:ext>
    </p:extLst>
  </p:cSld>
  <p:clrMap bg1="lt1" tx1="dk1" bg2="dk2" tx2="lt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 id="2147483755" r:id="rId21"/>
    <p:sldLayoutId id="2147483756" r:id="rId22"/>
    <p:sldLayoutId id="2147483757" r:id="rId23"/>
    <p:sldLayoutId id="2147483758" r:id="rId24"/>
    <p:sldLayoutId id="2147483759" r:id="rId25"/>
    <p:sldLayoutId id="2147483760" r:id="rId26"/>
    <p:sldLayoutId id="2147483761" r:id="rId2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6" name="Title 5">
            <a:extLst>
              <a:ext uri="{FF2B5EF4-FFF2-40B4-BE49-F238E27FC236}">
                <a16:creationId xmlns:a16="http://schemas.microsoft.com/office/drawing/2014/main" id="{B369D772-8570-DB9D-5CAB-D684CD5834EA}"/>
              </a:ext>
            </a:extLst>
          </p:cNvPr>
          <p:cNvSpPr>
            <a:spLocks noGrp="1"/>
          </p:cNvSpPr>
          <p:nvPr>
            <p:ph type="title"/>
          </p:nvPr>
        </p:nvSpPr>
        <p:spPr/>
        <p:txBody>
          <a:bodyPr/>
          <a:lstStyle/>
          <a:p>
            <a:r>
              <a:rPr lang="en-US" sz="2400" dirty="0"/>
              <a:t>IEEE </a:t>
            </a:r>
            <a:r>
              <a:rPr lang="en-US" sz="2400" i="1" dirty="0"/>
              <a:t>Xplore</a:t>
            </a:r>
            <a:r>
              <a:rPr lang="en-US" sz="2400" dirty="0"/>
              <a:t> AI Research Suite</a:t>
            </a:r>
            <a:br>
              <a:rPr lang="en-US" sz="2400" dirty="0"/>
            </a:br>
            <a:r>
              <a:rPr lang="en-US" sz="2400"/>
              <a:t>User Guide</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76329F-34E1-0659-E0C5-75193D734339}"/>
              </a:ext>
            </a:extLst>
          </p:cNvPr>
          <p:cNvSpPr>
            <a:spLocks noGrp="1"/>
          </p:cNvSpPr>
          <p:nvPr>
            <p:ph type="body" idx="2"/>
          </p:nvPr>
        </p:nvSpPr>
        <p:spPr>
          <a:xfrm>
            <a:off x="325463" y="154983"/>
            <a:ext cx="8414687" cy="607790"/>
          </a:xfrm>
        </p:spPr>
        <p:txBody>
          <a:bodyPr/>
          <a:lstStyle/>
          <a:p>
            <a:r>
              <a:rPr lang="en-US" sz="2000" b="0" dirty="0">
                <a:latin typeface="Open Sans Light" panose="020B0306030504020204" pitchFamily="34" charset="0"/>
                <a:ea typeface="Open Sans Light" panose="020B0306030504020204" pitchFamily="34" charset="0"/>
                <a:cs typeface="Open Sans Light" panose="020B0306030504020204" pitchFamily="34" charset="0"/>
              </a:rPr>
              <a:t>Accelerate Your Research and Gain New Insights with…</a:t>
            </a:r>
            <a:endParaRPr lang="en-US" sz="2000" b="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Slide Number Placeholder 2">
            <a:extLst>
              <a:ext uri="{FF2B5EF4-FFF2-40B4-BE49-F238E27FC236}">
                <a16:creationId xmlns:a16="http://schemas.microsoft.com/office/drawing/2014/main" id="{C45FD815-EDF3-016E-FA11-A7D87737B57A}"/>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 sz="800" b="1" i="0" u="none" strike="noStrike" kern="0" cap="none" spc="0" normalizeH="0" baseline="0" noProof="0" smtClean="0">
                <a:ln>
                  <a:noFill/>
                </a:ln>
                <a:solidFill>
                  <a:srgbClr val="002855"/>
                </a:solidFill>
                <a:effectLst/>
                <a:uLnTx/>
                <a:uFillTx/>
                <a:latin typeface="Open Sans ExtraBold"/>
                <a:ea typeface="Open Sans ExtraBold"/>
                <a:cs typeface="Open Sans ExtraBold"/>
                <a:sym typeface="Open Sans ExtraBold"/>
              </a:rPr>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t>2</a:t>
            </a:fld>
            <a:endParaRPr kumimoji="0" lang="en" sz="800" b="1" i="0" u="none" strike="noStrike" kern="0" cap="none" spc="0" normalizeH="0" baseline="0" noProof="0" dirty="0">
              <a:ln>
                <a:noFill/>
              </a:ln>
              <a:solidFill>
                <a:srgbClr val="002855"/>
              </a:solidFill>
              <a:effectLst/>
              <a:uLnTx/>
              <a:uFillTx/>
              <a:latin typeface="Open Sans ExtraBold"/>
              <a:ea typeface="Open Sans ExtraBold"/>
              <a:cs typeface="Open Sans ExtraBold"/>
              <a:sym typeface="Open Sans ExtraBold"/>
            </a:endParaRPr>
          </a:p>
        </p:txBody>
      </p:sp>
      <p:sp>
        <p:nvSpPr>
          <p:cNvPr id="5" name="Text Placeholder 1">
            <a:extLst>
              <a:ext uri="{FF2B5EF4-FFF2-40B4-BE49-F238E27FC236}">
                <a16:creationId xmlns:a16="http://schemas.microsoft.com/office/drawing/2014/main" id="{F88802A5-F1E8-AC48-12D2-0DC77DC7CA46}"/>
              </a:ext>
            </a:extLst>
          </p:cNvPr>
          <p:cNvSpPr txBox="1">
            <a:spLocks/>
          </p:cNvSpPr>
          <p:nvPr/>
        </p:nvSpPr>
        <p:spPr>
          <a:xfrm>
            <a:off x="406828" y="3835831"/>
            <a:ext cx="3952069" cy="760787"/>
          </a:xfrm>
          <a:prstGeom prst="rect">
            <a:avLst/>
          </a:prstGeom>
          <a:solidFill>
            <a:srgbClr val="00629B"/>
          </a:solidFill>
          <a:ln>
            <a:noFill/>
          </a:ln>
        </p:spPr>
        <p:txBody>
          <a:bodyPr spcFirstLastPara="1" wrap="square" lIns="91425" tIns="0" rIns="91425" bIns="91425" anchor="ctr" anchorCtr="0">
            <a:noAutofit/>
          </a:bodyPr>
          <a:lstStyle>
            <a:defPPr marR="0" lvl="0" algn="l" rtl="0">
              <a:lnSpc>
                <a:spcPct val="100000"/>
              </a:lnSpc>
              <a:spcBef>
                <a:spcPts val="0"/>
              </a:spcBef>
              <a:spcAft>
                <a:spcPts val="0"/>
              </a:spcAft>
            </a:defPPr>
            <a:lvl1pPr marL="0" marR="0" lvl="0" indent="0" algn="l" rtl="0">
              <a:lnSpc>
                <a:spcPct val="115000"/>
              </a:lnSpc>
              <a:spcBef>
                <a:spcPts val="600"/>
              </a:spcBef>
              <a:spcAft>
                <a:spcPts val="0"/>
              </a:spcAft>
              <a:buClr>
                <a:srgbClr val="000000"/>
              </a:buClr>
              <a:buSzPts val="1800"/>
              <a:buFont typeface="Arial"/>
              <a:buNone/>
              <a:defRPr sz="1600" b="1" i="0" u="none" strike="noStrike" cap="none">
                <a:solidFill>
                  <a:srgbClr val="00629B"/>
                </a:solidFill>
                <a:latin typeface="Open Sans SemiBold"/>
                <a:ea typeface="Open Sans SemiBold"/>
                <a:cs typeface="Open Sans SemiBold"/>
                <a:sym typeface="Open Sans SemiBold"/>
              </a:defRPr>
            </a:lvl1pPr>
            <a:lvl2pPr marL="914400" marR="0" lvl="1"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15000"/>
              </a:lnSpc>
              <a:spcBef>
                <a:spcPts val="1000"/>
              </a:spcBef>
              <a:spcAft>
                <a:spcPts val="100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15000"/>
              </a:lnSpc>
              <a:spcBef>
                <a:spcPts val="600"/>
              </a:spcBef>
              <a:spcAft>
                <a:spcPts val="0"/>
              </a:spcAft>
              <a:buClr>
                <a:srgbClr val="000000"/>
              </a:buClr>
              <a:buSzPts val="1800"/>
              <a:buFont typeface="Arial"/>
              <a:buNone/>
              <a:tabLst/>
              <a:defRPr/>
            </a:pPr>
            <a:r>
              <a:rPr kumimoji="0" lang="en-US" sz="1300" b="1" i="1" u="none" strike="noStrike" kern="0" cap="none" spc="0" normalizeH="0" baseline="0" noProof="0" dirty="0">
                <a:ln>
                  <a:noFill/>
                </a:ln>
                <a:solidFill>
                  <a:srgbClr val="FFFFFF"/>
                </a:solidFill>
                <a:effectLst/>
                <a:uLnTx/>
                <a:uFillTx/>
                <a:latin typeface="Open Sans SemiBold"/>
                <a:ea typeface="Open Sans SemiBold"/>
                <a:cs typeface="Open Sans SemiBold"/>
                <a:sym typeface="Open Sans SemiBold"/>
              </a:rPr>
              <a:t>Now available as an optional </a:t>
            </a:r>
            <a:br>
              <a:rPr kumimoji="0" lang="en-US" sz="1300" b="1" i="1" u="none" strike="noStrike" kern="0" cap="none" spc="0" normalizeH="0" baseline="0" noProof="0" dirty="0">
                <a:ln>
                  <a:noFill/>
                </a:ln>
                <a:solidFill>
                  <a:srgbClr val="FFFFFF"/>
                </a:solidFill>
                <a:effectLst/>
                <a:uLnTx/>
                <a:uFillTx/>
                <a:latin typeface="Open Sans SemiBold"/>
                <a:ea typeface="Open Sans SemiBold"/>
                <a:cs typeface="Open Sans SemiBold"/>
                <a:sym typeface="Open Sans SemiBold"/>
              </a:rPr>
            </a:br>
            <a:r>
              <a:rPr kumimoji="0" lang="en-US" sz="1300" b="1" i="1" u="none" strike="noStrike" kern="0" cap="none" spc="0" normalizeH="0" baseline="0" noProof="0" dirty="0">
                <a:ln>
                  <a:noFill/>
                </a:ln>
                <a:solidFill>
                  <a:srgbClr val="FFFFFF"/>
                </a:solidFill>
                <a:effectLst/>
                <a:uLnTx/>
                <a:uFillTx/>
                <a:latin typeface="Open Sans SemiBold"/>
                <a:ea typeface="Open Sans SemiBold"/>
                <a:cs typeface="Open Sans SemiBold"/>
                <a:sym typeface="Open Sans SemiBold"/>
              </a:rPr>
              <a:t>subscription upgrade for IEL subscribers.</a:t>
            </a:r>
            <a:endParaRPr kumimoji="0" lang="en-US" sz="1300" b="1" i="0" u="none" strike="noStrike" kern="0" cap="none" spc="0" normalizeH="0" baseline="0" noProof="0" dirty="0">
              <a:ln>
                <a:noFill/>
              </a:ln>
              <a:solidFill>
                <a:srgbClr val="FFFFFF"/>
              </a:solidFill>
              <a:effectLst/>
              <a:uLnTx/>
              <a:uFillTx/>
              <a:latin typeface="Open Sans SemiBold"/>
              <a:ea typeface="Open Sans SemiBold"/>
              <a:cs typeface="Open Sans SemiBold"/>
              <a:sym typeface="Open Sans SemiBold"/>
            </a:endParaRPr>
          </a:p>
        </p:txBody>
      </p:sp>
      <p:sp>
        <p:nvSpPr>
          <p:cNvPr id="6" name="Google Shape;301;p43">
            <a:extLst>
              <a:ext uri="{FF2B5EF4-FFF2-40B4-BE49-F238E27FC236}">
                <a16:creationId xmlns:a16="http://schemas.microsoft.com/office/drawing/2014/main" id="{E5731C9A-7770-62F7-F6DF-B91B96355D17}"/>
              </a:ext>
            </a:extLst>
          </p:cNvPr>
          <p:cNvSpPr txBox="1">
            <a:spLocks/>
          </p:cNvSpPr>
          <p:nvPr/>
        </p:nvSpPr>
        <p:spPr>
          <a:xfrm>
            <a:off x="325463" y="866140"/>
            <a:ext cx="4114801" cy="2854996"/>
          </a:xfrm>
          <a:prstGeom prst="rect">
            <a:avLst/>
          </a:prstGeom>
          <a:noFill/>
          <a:ln>
            <a:noFill/>
          </a:ln>
        </p:spPr>
        <p:txBody>
          <a:bodyPr spcFirstLastPara="1" wrap="square" lIns="91433" tIns="45700" rIns="91433" bIns="45700" anchor="t" anchorCtr="0">
            <a:noAutofit/>
          </a:bodyPr>
          <a:lstStyle>
            <a:defPPr marR="0" lvl="0" algn="l" rtl="0">
              <a:lnSpc>
                <a:spcPct val="100000"/>
              </a:lnSpc>
              <a:spcBef>
                <a:spcPts val="0"/>
              </a:spcBef>
              <a:spcAft>
                <a:spcPts val="0"/>
              </a:spcAft>
            </a:defPPr>
            <a:lvl1pPr marL="0" marR="0" lvl="0" indent="0" algn="l" rtl="0">
              <a:lnSpc>
                <a:spcPct val="115000"/>
              </a:lnSpc>
              <a:spcBef>
                <a:spcPts val="600"/>
              </a:spcBef>
              <a:spcAft>
                <a:spcPts val="0"/>
              </a:spcAft>
              <a:buClr>
                <a:srgbClr val="000000"/>
              </a:buClr>
              <a:buSzPts val="1800"/>
              <a:buFont typeface="Arial"/>
              <a:buNone/>
              <a:defRPr sz="1600" b="1" i="0" u="none" strike="noStrike" cap="none">
                <a:solidFill>
                  <a:srgbClr val="00629B"/>
                </a:solidFill>
                <a:latin typeface="Open Sans SemiBold"/>
                <a:ea typeface="Open Sans SemiBold"/>
                <a:cs typeface="Open Sans SemiBold"/>
                <a:sym typeface="Open Sans SemiBold"/>
              </a:defRPr>
            </a:lvl1pPr>
            <a:lvl2pPr marL="914400" marR="0" lvl="1"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15000"/>
              </a:lnSpc>
              <a:spcBef>
                <a:spcPts val="1000"/>
              </a:spcBef>
              <a:spcAft>
                <a:spcPts val="100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ts val="2020"/>
              </a:lnSpc>
              <a:spcBef>
                <a:spcPts val="0"/>
              </a:spcBef>
              <a:spcAft>
                <a:spcPts val="1200"/>
              </a:spcAft>
              <a:buClr>
                <a:srgbClr val="000000"/>
              </a:buClr>
              <a:buSzPts val="1800"/>
              <a:buFont typeface="Arial"/>
              <a:buNone/>
              <a:tabLst/>
              <a:defRPr/>
            </a:pPr>
            <a:r>
              <a:rPr kumimoji="0" lang="en-US" sz="1600" b="1" i="0" u="none" strike="noStrike" kern="0" cap="none" spc="0" normalizeH="0" baseline="0" noProof="0" dirty="0">
                <a:ln>
                  <a:noFill/>
                </a:ln>
                <a:solidFill>
                  <a:srgbClr val="00629B"/>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The NEW IEEE </a:t>
            </a:r>
            <a:r>
              <a:rPr kumimoji="0" lang="en-US" sz="1600" b="1" i="1" u="none" strike="noStrike" kern="0" cap="none" spc="0" normalizeH="0" baseline="0" noProof="0" dirty="0">
                <a:ln>
                  <a:noFill/>
                </a:ln>
                <a:solidFill>
                  <a:srgbClr val="00629B"/>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Xplore</a:t>
            </a:r>
            <a:r>
              <a:rPr kumimoji="0" lang="en-US" sz="1600" b="1" i="0" u="none" strike="noStrike" kern="0" cap="none" spc="0" normalizeH="0" baseline="0" noProof="0" dirty="0">
                <a:ln>
                  <a:noFill/>
                </a:ln>
                <a:solidFill>
                  <a:srgbClr val="00629B"/>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sym typeface="Open Sans SemiBold"/>
              </a:rPr>
              <a:t> AI Research Suite</a:t>
            </a:r>
          </a:p>
          <a:p>
            <a:pPr marL="0" marR="0" lvl="0" indent="0" algn="l" defTabSz="914400" rtl="0" eaLnBrk="1" fontAlgn="auto" latinLnBrk="0" hangingPunct="1">
              <a:lnSpc>
                <a:spcPts val="2020"/>
              </a:lnSpc>
              <a:spcBef>
                <a:spcPts val="0"/>
              </a:spcBef>
              <a:spcAft>
                <a:spcPts val="1200"/>
              </a:spcAft>
              <a:buClr>
                <a:srgbClr val="000000"/>
              </a:buClr>
              <a:buSzPts val="1800"/>
              <a:buFont typeface="Arial"/>
              <a:buNone/>
              <a:tabLst/>
              <a:defRPr/>
            </a:pPr>
            <a:r>
              <a:rPr kumimoji="0" lang="en-US" sz="1500" b="0" i="0"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Open Sans SemiBold"/>
              </a:rPr>
              <a:t>IEEE </a:t>
            </a:r>
            <a:r>
              <a:rPr kumimoji="0" lang="en-US" sz="1500" b="0" i="1"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Open Sans SemiBold"/>
              </a:rPr>
              <a:t>Xplore</a:t>
            </a:r>
            <a:r>
              <a:rPr kumimoji="0" lang="en-US" sz="1500" b="0" i="0"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Open Sans SemiBold"/>
              </a:rPr>
              <a:t> AI Research Suite provides a new set of AI-powered features that enhance a user’s experience with IEEE </a:t>
            </a:r>
            <a:r>
              <a:rPr kumimoji="0" lang="en-US" sz="1500" b="0" i="1"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Open Sans SemiBold"/>
              </a:rPr>
              <a:t>Xplore</a:t>
            </a:r>
            <a:r>
              <a:rPr kumimoji="0" lang="en-US" sz="1500" b="0" i="0"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Open Sans SemiBold"/>
              </a:rPr>
              <a:t>. </a:t>
            </a:r>
          </a:p>
          <a:p>
            <a:pPr marL="0" marR="0" lvl="0" indent="0" algn="l" defTabSz="914400" rtl="0" eaLnBrk="1" fontAlgn="auto" latinLnBrk="0" hangingPunct="1">
              <a:lnSpc>
                <a:spcPts val="2020"/>
              </a:lnSpc>
              <a:spcBef>
                <a:spcPts val="0"/>
              </a:spcBef>
              <a:spcAft>
                <a:spcPts val="1200"/>
              </a:spcAft>
              <a:buClr>
                <a:srgbClr val="000000"/>
              </a:buClr>
              <a:buSzPts val="1800"/>
              <a:buFont typeface="Arial"/>
              <a:buNone/>
              <a:tabLst/>
              <a:defRPr/>
            </a:pPr>
            <a:r>
              <a:rPr kumimoji="0" lang="en-US" sz="1500" b="0" i="0"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Open Sans SemiBold"/>
              </a:rPr>
              <a:t>These features allow users to easily search and discover articles of interest from IEEE </a:t>
            </a:r>
            <a:br>
              <a:rPr kumimoji="0" lang="en-US" sz="1500" b="0" i="0"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Open Sans SemiBold"/>
              </a:rPr>
            </a:br>
            <a:r>
              <a:rPr kumimoji="0" lang="en-US" sz="1500" b="0" i="0"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Open Sans SemiBold"/>
              </a:rPr>
              <a:t>and other STEM publishers, accelerate their understanding of individual papers, and gain new insights. </a:t>
            </a:r>
          </a:p>
        </p:txBody>
      </p:sp>
    </p:spTree>
    <p:extLst>
      <p:ext uri="{BB962C8B-B14F-4D97-AF65-F5344CB8AC3E}">
        <p14:creationId xmlns:p14="http://schemas.microsoft.com/office/powerpoint/2010/main" val="2988194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764A01-E471-4022-05F9-21D26E6FDDB3}"/>
              </a:ext>
            </a:extLst>
          </p:cNvPr>
          <p:cNvSpPr>
            <a:spLocks noGrp="1"/>
          </p:cNvSpPr>
          <p:nvPr>
            <p:ph type="body" idx="2"/>
          </p:nvPr>
        </p:nvSpPr>
        <p:spPr/>
        <p:txBody>
          <a:bodyPr/>
          <a:lstStyle/>
          <a:p>
            <a:r>
              <a:rPr lang="en-US" sz="1600" dirty="0"/>
              <a:t>IEEE </a:t>
            </a:r>
            <a:r>
              <a:rPr lang="en-US" sz="1600" i="1" dirty="0"/>
              <a:t>Xplore</a:t>
            </a:r>
            <a:r>
              <a:rPr lang="en-US" sz="1600" dirty="0"/>
              <a:t> AI Research Suite</a:t>
            </a:r>
          </a:p>
        </p:txBody>
      </p:sp>
      <p:sp>
        <p:nvSpPr>
          <p:cNvPr id="3" name="Slide Number Placeholder 2">
            <a:extLst>
              <a:ext uri="{FF2B5EF4-FFF2-40B4-BE49-F238E27FC236}">
                <a16:creationId xmlns:a16="http://schemas.microsoft.com/office/drawing/2014/main" id="{06049921-4C28-D969-6E9F-9D951CF1C10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3</a:t>
            </a:fld>
            <a:endParaRPr lang="en" dirty="0"/>
          </a:p>
        </p:txBody>
      </p:sp>
      <p:sp>
        <p:nvSpPr>
          <p:cNvPr id="7" name="TextBox 6">
            <a:extLst>
              <a:ext uri="{FF2B5EF4-FFF2-40B4-BE49-F238E27FC236}">
                <a16:creationId xmlns:a16="http://schemas.microsoft.com/office/drawing/2014/main" id="{2A9F34F2-89D5-CB52-7440-4311A2D3485F}"/>
              </a:ext>
            </a:extLst>
          </p:cNvPr>
          <p:cNvSpPr txBox="1"/>
          <p:nvPr/>
        </p:nvSpPr>
        <p:spPr>
          <a:xfrm>
            <a:off x="274357" y="975554"/>
            <a:ext cx="5209182" cy="3581816"/>
          </a:xfrm>
          <a:prstGeom prst="rect">
            <a:avLst/>
          </a:prstGeom>
          <a:noFill/>
          <a:ln w="15875">
            <a:solidFill>
              <a:srgbClr val="E77725"/>
            </a:solidFill>
          </a:ln>
        </p:spPr>
        <p:txBody>
          <a:bodyPr wrap="square" lIns="182880" rIns="182880" rtlCol="0" anchor="ctr">
            <a:noAutofit/>
          </a:bodyPr>
          <a:lstStyle/>
          <a:p>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The </a:t>
            </a:r>
            <a:r>
              <a:rPr lang="en-US" sz="1200" b="1" dirty="0">
                <a:solidFill>
                  <a:srgbClr val="E77725"/>
                </a:solidFill>
                <a:latin typeface="Open Sans Light" panose="020B0306030504020204" pitchFamily="34" charset="0"/>
                <a:ea typeface="Open Sans Light" panose="020B0306030504020204" pitchFamily="34" charset="0"/>
                <a:cs typeface="Open Sans Light" panose="020B0306030504020204" pitchFamily="34" charset="0"/>
              </a:rPr>
              <a:t>ONLY</a:t>
            </a: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AI research assistant that leverages both the </a:t>
            </a:r>
            <a:r>
              <a:rPr lang="en-US" sz="1200" b="1" dirty="0">
                <a:solidFill>
                  <a:srgbClr val="E77725"/>
                </a:solidFill>
                <a:latin typeface="Open Sans Light" panose="020B0306030504020204" pitchFamily="34" charset="0"/>
                <a:ea typeface="Open Sans Light" panose="020B0306030504020204" pitchFamily="34" charset="0"/>
                <a:cs typeface="Open Sans Light" panose="020B0306030504020204" pitchFamily="34" charset="0"/>
              </a:rPr>
              <a:t>full-text and metadata</a:t>
            </a: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of IEEE’s peer-reviewed journal articles and conference papers, with an engine specifically tuned to IEEE content to deliver higher quality results.</a:t>
            </a:r>
          </a:p>
          <a:p>
            <a:endPar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In recent benchmarking tests*, IEEE </a:t>
            </a:r>
            <a:r>
              <a:rPr lang="en-US" sz="1200" i="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Xplore</a:t>
            </a: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AI Overview responses generated from full-text and abstracts vastly outperformed abstract-only responses.</a:t>
            </a:r>
          </a:p>
          <a:p>
            <a:endPar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sz="12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Why is this important? </a:t>
            </a:r>
          </a:p>
          <a:p>
            <a:pPr marL="171450" indent="-171450">
              <a:buFont typeface="Arial" panose="020B0604020202020204" pitchFamily="34" charset="0"/>
              <a:buChar char="•"/>
            </a:pPr>
            <a:r>
              <a:rPr lang="en-US" sz="12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Quality of Results</a:t>
            </a: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Scored 3X greater in quality of results across every key metric*</a:t>
            </a:r>
          </a:p>
          <a:p>
            <a:pPr marL="171450" indent="-171450">
              <a:buFont typeface="Arial" panose="020B0604020202020204" pitchFamily="34" charset="0"/>
              <a:buChar char="•"/>
            </a:pPr>
            <a:r>
              <a:rPr lang="en-US" sz="12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Comprehensive Coverage</a:t>
            </a: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Finds relevant information buried deep in the text that may not be covered in the title or abstract</a:t>
            </a:r>
          </a:p>
          <a:p>
            <a:pPr marL="171450" indent="-171450">
              <a:buFont typeface="Arial" panose="020B0604020202020204" pitchFamily="34" charset="0"/>
              <a:buChar char="•"/>
            </a:pPr>
            <a:r>
              <a:rPr lang="en-US" sz="12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Contextual Relevance</a:t>
            </a: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Allows searching for phrases or specific context within the body of a document</a:t>
            </a:r>
          </a:p>
          <a:p>
            <a:pPr marL="171450" indent="-171450">
              <a:buFont typeface="Arial" panose="020B0604020202020204" pitchFamily="34" charset="0"/>
              <a:buChar char="•"/>
            </a:pPr>
            <a:r>
              <a:rPr lang="en-US" sz="1200"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Increased Comprehension</a:t>
            </a: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Provides deeper detail to cover all aspects of the user question</a:t>
            </a:r>
          </a:p>
        </p:txBody>
      </p:sp>
      <p:pic>
        <p:nvPicPr>
          <p:cNvPr id="9" name="Picture 8">
            <a:extLst>
              <a:ext uri="{FF2B5EF4-FFF2-40B4-BE49-F238E27FC236}">
                <a16:creationId xmlns:a16="http://schemas.microsoft.com/office/drawing/2014/main" id="{44ADD3C0-F110-A718-95E5-3CD5B3AD49DD}"/>
              </a:ext>
            </a:extLst>
          </p:cNvPr>
          <p:cNvPicPr>
            <a:picLocks noChangeAspect="1"/>
          </p:cNvPicPr>
          <p:nvPr/>
        </p:nvPicPr>
        <p:blipFill>
          <a:blip r:embed="rId2" cstate="screen">
            <a:extLst>
              <a:ext uri="{BEBA8EAE-BF5A-486C-A8C5-ECC9F3942E4B}">
                <a14:imgProps xmlns:a14="http://schemas.microsoft.com/office/drawing/2010/main">
                  <a14:imgLayer r:embed="rId3">
                    <a14:imgEffect>
                      <a14:sharpenSoften amount="1000"/>
                    </a14:imgEffect>
                    <a14:imgEffect>
                      <a14:colorTemperature colorTemp="4700"/>
                    </a14:imgEffect>
                    <a14:imgEffect>
                      <a14:saturation sat="193000"/>
                    </a14:imgEffect>
                    <a14:imgEffect>
                      <a14:brightnessContrast bright="20000" contrast="14000"/>
                    </a14:imgEffect>
                  </a14:imgLayer>
                </a14:imgProps>
              </a:ext>
              <a:ext uri="{28A0092B-C50C-407E-A947-70E740481C1C}">
                <a14:useLocalDpi xmlns:a14="http://schemas.microsoft.com/office/drawing/2010/main"/>
              </a:ext>
            </a:extLst>
          </a:blip>
          <a:srcRect l="5578"/>
          <a:stretch>
            <a:fillRect/>
          </a:stretch>
        </p:blipFill>
        <p:spPr>
          <a:xfrm>
            <a:off x="5691138" y="1483284"/>
            <a:ext cx="3269994" cy="2308786"/>
          </a:xfrm>
          <a:prstGeom prst="rect">
            <a:avLst/>
          </a:prstGeom>
        </p:spPr>
      </p:pic>
      <p:sp>
        <p:nvSpPr>
          <p:cNvPr id="10" name="TextBox 9">
            <a:extLst>
              <a:ext uri="{FF2B5EF4-FFF2-40B4-BE49-F238E27FC236}">
                <a16:creationId xmlns:a16="http://schemas.microsoft.com/office/drawing/2014/main" id="{182B4720-9BDC-519F-7E0D-C89D405690B7}"/>
              </a:ext>
            </a:extLst>
          </p:cNvPr>
          <p:cNvSpPr txBox="1"/>
          <p:nvPr/>
        </p:nvSpPr>
        <p:spPr>
          <a:xfrm>
            <a:off x="274357" y="4601323"/>
            <a:ext cx="4519722"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0000"/>
                </a:solidFill>
                <a:effectLst/>
                <a:uLnTx/>
                <a:uFillTx/>
                <a:latin typeface="Calibri" panose="020F0502020204030204"/>
                <a:cs typeface="Arial"/>
                <a:sym typeface="Arial"/>
              </a:rPr>
              <a:t>* Benchmarking results as evaluated by a judge LLM in an LLM-as-a-judge evaluation</a:t>
            </a:r>
          </a:p>
        </p:txBody>
      </p:sp>
    </p:spTree>
    <p:extLst>
      <p:ext uri="{BB962C8B-B14F-4D97-AF65-F5344CB8AC3E}">
        <p14:creationId xmlns:p14="http://schemas.microsoft.com/office/powerpoint/2010/main" val="90341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250244F-5B13-F656-EE7B-055840B60A5C}"/>
              </a:ext>
            </a:extLst>
          </p:cNvPr>
          <p:cNvSpPr>
            <a:spLocks noGrp="1"/>
          </p:cNvSpPr>
          <p:nvPr>
            <p:ph type="body" idx="2"/>
          </p:nvPr>
        </p:nvSpPr>
        <p:spPr/>
        <p:txBody>
          <a:bodyPr/>
          <a:lstStyle/>
          <a:p>
            <a:r>
              <a:rPr lang="en-US" sz="1600" dirty="0"/>
              <a:t>Key Benefits of IEEE Xplore AI Research Suite</a:t>
            </a:r>
          </a:p>
        </p:txBody>
      </p:sp>
      <p:sp>
        <p:nvSpPr>
          <p:cNvPr id="4" name="Slide Number Placeholder 3">
            <a:extLst>
              <a:ext uri="{FF2B5EF4-FFF2-40B4-BE49-F238E27FC236}">
                <a16:creationId xmlns:a16="http://schemas.microsoft.com/office/drawing/2014/main" id="{BD10AE34-5116-66E4-F6C1-4FE1B55D5A1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4</a:t>
            </a:fld>
            <a:endParaRPr lang="en" dirty="0"/>
          </a:p>
        </p:txBody>
      </p:sp>
      <p:sp>
        <p:nvSpPr>
          <p:cNvPr id="7" name="Rectangle 6">
            <a:extLst>
              <a:ext uri="{FF2B5EF4-FFF2-40B4-BE49-F238E27FC236}">
                <a16:creationId xmlns:a16="http://schemas.microsoft.com/office/drawing/2014/main" id="{1C3288BE-31C4-3B4E-B95D-E1BA3BE8D283}"/>
              </a:ext>
            </a:extLst>
          </p:cNvPr>
          <p:cNvSpPr/>
          <p:nvPr/>
        </p:nvSpPr>
        <p:spPr>
          <a:xfrm>
            <a:off x="0" y="766195"/>
            <a:ext cx="9430870" cy="38817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D27C8044-8DD0-43AA-C73C-BEB2FAC58307}"/>
              </a:ext>
            </a:extLst>
          </p:cNvPr>
          <p:cNvGrpSpPr/>
          <p:nvPr/>
        </p:nvGrpSpPr>
        <p:grpSpPr>
          <a:xfrm>
            <a:off x="1484370" y="1107304"/>
            <a:ext cx="6716218" cy="476081"/>
            <a:chOff x="973386" y="1107304"/>
            <a:chExt cx="6716218" cy="476081"/>
          </a:xfrm>
        </p:grpSpPr>
        <p:sp>
          <p:nvSpPr>
            <p:cNvPr id="9" name="TextBox 8">
              <a:extLst>
                <a:ext uri="{FF2B5EF4-FFF2-40B4-BE49-F238E27FC236}">
                  <a16:creationId xmlns:a16="http://schemas.microsoft.com/office/drawing/2014/main" id="{CECF02DD-1EA3-A2C7-42F0-67F5AD912E17}"/>
                </a:ext>
              </a:extLst>
            </p:cNvPr>
            <p:cNvSpPr txBox="1"/>
            <p:nvPr/>
          </p:nvSpPr>
          <p:spPr>
            <a:xfrm>
              <a:off x="1654183" y="1171215"/>
              <a:ext cx="6035421" cy="412170"/>
            </a:xfrm>
            <a:prstGeom prst="rect">
              <a:avLst/>
            </a:prstGeom>
            <a:noFill/>
          </p:spPr>
          <p:txBody>
            <a:bodyPr wrap="square" rtlCol="0">
              <a:noAutofit/>
            </a:bodyPr>
            <a:lstStyle/>
            <a:p>
              <a:pPr lvl="5">
                <a:spcAft>
                  <a:spcPts val="3600"/>
                </a:spcAft>
              </a:pPr>
              <a:r>
                <a:rPr lang="en-US" sz="1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Time Savings and Increased Comprehension</a:t>
              </a:r>
            </a:p>
          </p:txBody>
        </p:sp>
        <p:grpSp>
          <p:nvGrpSpPr>
            <p:cNvPr id="10" name="Graphic 7">
              <a:extLst>
                <a:ext uri="{FF2B5EF4-FFF2-40B4-BE49-F238E27FC236}">
                  <a16:creationId xmlns:a16="http://schemas.microsoft.com/office/drawing/2014/main" id="{C71048A0-D11F-A889-B935-011E1F414FB1}"/>
                </a:ext>
              </a:extLst>
            </p:cNvPr>
            <p:cNvGrpSpPr/>
            <p:nvPr/>
          </p:nvGrpSpPr>
          <p:grpSpPr>
            <a:xfrm>
              <a:off x="973386" y="1107304"/>
              <a:ext cx="480834" cy="429894"/>
              <a:chOff x="5055612" y="2235344"/>
              <a:chExt cx="379134" cy="338968"/>
            </a:xfrm>
          </p:grpSpPr>
          <p:sp>
            <p:nvSpPr>
              <p:cNvPr id="11" name="Freeform 27">
                <a:extLst>
                  <a:ext uri="{FF2B5EF4-FFF2-40B4-BE49-F238E27FC236}">
                    <a16:creationId xmlns:a16="http://schemas.microsoft.com/office/drawing/2014/main" id="{8EB1B6D9-FBB2-222A-F77E-014A5545D540}"/>
                  </a:ext>
                </a:extLst>
              </p:cNvPr>
              <p:cNvSpPr/>
              <p:nvPr/>
            </p:nvSpPr>
            <p:spPr>
              <a:xfrm>
                <a:off x="5121755" y="2235344"/>
                <a:ext cx="312991" cy="324993"/>
              </a:xfrm>
              <a:custGeom>
                <a:avLst/>
                <a:gdLst>
                  <a:gd name="csX0" fmla="*/ 150495 w 312991"/>
                  <a:gd name="csY0" fmla="*/ 0 h 324993"/>
                  <a:gd name="csX1" fmla="*/ 0 w 312991"/>
                  <a:gd name="csY1" fmla="*/ 101156 h 324993"/>
                  <a:gd name="csX2" fmla="*/ 3905 w 312991"/>
                  <a:gd name="csY2" fmla="*/ 100775 h 324993"/>
                  <a:gd name="csX3" fmla="*/ 38957 w 312991"/>
                  <a:gd name="csY3" fmla="*/ 115252 h 324993"/>
                  <a:gd name="csX4" fmla="*/ 53054 w 312991"/>
                  <a:gd name="csY4" fmla="*/ 150114 h 324993"/>
                  <a:gd name="csX5" fmla="*/ 53054 w 312991"/>
                  <a:gd name="csY5" fmla="*/ 170593 h 324993"/>
                  <a:gd name="csX6" fmla="*/ 92297 w 312991"/>
                  <a:gd name="csY6" fmla="*/ 194501 h 324993"/>
                  <a:gd name="csX7" fmla="*/ 93345 w 312991"/>
                  <a:gd name="csY7" fmla="*/ 242792 h 324993"/>
                  <a:gd name="csX8" fmla="*/ 63151 w 312991"/>
                  <a:gd name="csY8" fmla="*/ 299561 h 324993"/>
                  <a:gd name="csX9" fmla="*/ 150495 w 312991"/>
                  <a:gd name="csY9" fmla="*/ 324993 h 324993"/>
                  <a:gd name="csX10" fmla="*/ 312992 w 312991"/>
                  <a:gd name="csY10" fmla="*/ 162497 h 324993"/>
                  <a:gd name="csX11" fmla="*/ 150495 w 312991"/>
                  <a:gd name="csY11" fmla="*/ 0 h 324993"/>
                  <a:gd name="csX12" fmla="*/ 216789 w 312991"/>
                  <a:gd name="csY12" fmla="*/ 183737 h 324993"/>
                  <a:gd name="csX13" fmla="*/ 150495 w 312991"/>
                  <a:gd name="csY13" fmla="*/ 183737 h 324993"/>
                  <a:gd name="csX14" fmla="*/ 129254 w 312991"/>
                  <a:gd name="csY14" fmla="*/ 162497 h 324993"/>
                  <a:gd name="csX15" fmla="*/ 129254 w 312991"/>
                  <a:gd name="csY15" fmla="*/ 79058 h 324993"/>
                  <a:gd name="csX16" fmla="*/ 150495 w 312991"/>
                  <a:gd name="csY16" fmla="*/ 57817 h 324993"/>
                  <a:gd name="csX17" fmla="*/ 171736 w 312991"/>
                  <a:gd name="csY17" fmla="*/ 79058 h 324993"/>
                  <a:gd name="csX18" fmla="*/ 171736 w 312991"/>
                  <a:gd name="csY18" fmla="*/ 141351 h 324993"/>
                  <a:gd name="csX19" fmla="*/ 216789 w 312991"/>
                  <a:gd name="csY19" fmla="*/ 141351 h 324993"/>
                  <a:gd name="csX20" fmla="*/ 238030 w 312991"/>
                  <a:gd name="csY20" fmla="*/ 162592 h 324993"/>
                  <a:gd name="csX21" fmla="*/ 216789 w 312991"/>
                  <a:gd name="csY21" fmla="*/ 183832 h 3249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12991" h="324993">
                    <a:moveTo>
                      <a:pt x="150495" y="0"/>
                    </a:moveTo>
                    <a:cubicBezTo>
                      <a:pt x="82582" y="0"/>
                      <a:pt x="24193" y="41910"/>
                      <a:pt x="0" y="101156"/>
                    </a:cubicBezTo>
                    <a:cubicBezTo>
                      <a:pt x="1238" y="100775"/>
                      <a:pt x="2667" y="100775"/>
                      <a:pt x="3905" y="100775"/>
                    </a:cubicBezTo>
                    <a:cubicBezTo>
                      <a:pt x="16955" y="100775"/>
                      <a:pt x="29718" y="106109"/>
                      <a:pt x="38957" y="115252"/>
                    </a:cubicBezTo>
                    <a:cubicBezTo>
                      <a:pt x="48196" y="124492"/>
                      <a:pt x="53245" y="136874"/>
                      <a:pt x="53054" y="150114"/>
                    </a:cubicBezTo>
                    <a:lnTo>
                      <a:pt x="53054" y="170593"/>
                    </a:lnTo>
                    <a:cubicBezTo>
                      <a:pt x="69152" y="171641"/>
                      <a:pt x="83820" y="180499"/>
                      <a:pt x="92297" y="194501"/>
                    </a:cubicBezTo>
                    <a:cubicBezTo>
                      <a:pt x="101155" y="209359"/>
                      <a:pt x="101632" y="227362"/>
                      <a:pt x="93345" y="242792"/>
                    </a:cubicBezTo>
                    <a:lnTo>
                      <a:pt x="63151" y="299561"/>
                    </a:lnTo>
                    <a:cubicBezTo>
                      <a:pt x="88392" y="315659"/>
                      <a:pt x="118491" y="324993"/>
                      <a:pt x="150495" y="324993"/>
                    </a:cubicBezTo>
                    <a:cubicBezTo>
                      <a:pt x="239935" y="324993"/>
                      <a:pt x="312992" y="252127"/>
                      <a:pt x="312992" y="162497"/>
                    </a:cubicBezTo>
                    <a:cubicBezTo>
                      <a:pt x="312992" y="72866"/>
                      <a:pt x="239935" y="0"/>
                      <a:pt x="150495" y="0"/>
                    </a:cubicBezTo>
                    <a:close/>
                    <a:moveTo>
                      <a:pt x="216789" y="183737"/>
                    </a:moveTo>
                    <a:lnTo>
                      <a:pt x="150495" y="183737"/>
                    </a:lnTo>
                    <a:cubicBezTo>
                      <a:pt x="138684" y="183737"/>
                      <a:pt x="129254" y="174212"/>
                      <a:pt x="129254" y="162497"/>
                    </a:cubicBezTo>
                    <a:lnTo>
                      <a:pt x="129254" y="79058"/>
                    </a:lnTo>
                    <a:cubicBezTo>
                      <a:pt x="129254" y="67342"/>
                      <a:pt x="138589" y="57817"/>
                      <a:pt x="150495" y="57817"/>
                    </a:cubicBezTo>
                    <a:cubicBezTo>
                      <a:pt x="162401" y="57817"/>
                      <a:pt x="171736" y="67342"/>
                      <a:pt x="171736" y="79058"/>
                    </a:cubicBezTo>
                    <a:lnTo>
                      <a:pt x="171736" y="141351"/>
                    </a:lnTo>
                    <a:lnTo>
                      <a:pt x="216789" y="141351"/>
                    </a:lnTo>
                    <a:cubicBezTo>
                      <a:pt x="228600" y="141351"/>
                      <a:pt x="238030" y="150876"/>
                      <a:pt x="238030" y="162592"/>
                    </a:cubicBezTo>
                    <a:cubicBezTo>
                      <a:pt x="238030" y="174307"/>
                      <a:pt x="228695" y="183832"/>
                      <a:pt x="216789" y="183832"/>
                    </a:cubicBezTo>
                    <a:close/>
                  </a:path>
                </a:pathLst>
              </a:custGeom>
              <a:solidFill>
                <a:schemeClr val="bg1"/>
              </a:solidFill>
              <a:ln w="9525" cap="flat">
                <a:noFill/>
                <a:prstDash val="solid"/>
                <a:miter/>
              </a:ln>
            </p:spPr>
            <p:txBody>
              <a:bodyPr/>
              <a:lstStyle/>
              <a:p>
                <a:endParaRPr lang="en-US"/>
              </a:p>
            </p:txBody>
          </p:sp>
          <p:sp>
            <p:nvSpPr>
              <p:cNvPr id="12" name="Freeform 28">
                <a:extLst>
                  <a:ext uri="{FF2B5EF4-FFF2-40B4-BE49-F238E27FC236}">
                    <a16:creationId xmlns:a16="http://schemas.microsoft.com/office/drawing/2014/main" id="{9FC9EA02-D7E5-66BE-2154-7CA3994C19FC}"/>
                  </a:ext>
                </a:extLst>
              </p:cNvPr>
              <p:cNvSpPr/>
              <p:nvPr/>
            </p:nvSpPr>
            <p:spPr>
              <a:xfrm>
                <a:off x="5055612" y="2371483"/>
                <a:ext cx="129904" cy="202829"/>
              </a:xfrm>
              <a:custGeom>
                <a:avLst/>
                <a:gdLst>
                  <a:gd name="csX0" fmla="*/ 114149 w 129904"/>
                  <a:gd name="csY0" fmla="*/ 69982 h 202829"/>
                  <a:gd name="csX1" fmla="*/ 89003 w 129904"/>
                  <a:gd name="csY1" fmla="*/ 73792 h 202829"/>
                  <a:gd name="csX2" fmla="*/ 83574 w 129904"/>
                  <a:gd name="csY2" fmla="*/ 69125 h 202829"/>
                  <a:gd name="csX3" fmla="*/ 83764 w 129904"/>
                  <a:gd name="csY3" fmla="*/ 13785 h 202829"/>
                  <a:gd name="csX4" fmla="*/ 57951 w 129904"/>
                  <a:gd name="csY4" fmla="*/ 7308 h 202829"/>
                  <a:gd name="csX5" fmla="*/ 1659 w 129904"/>
                  <a:gd name="csY5" fmla="*/ 112845 h 202829"/>
                  <a:gd name="csX6" fmla="*/ 15756 w 129904"/>
                  <a:gd name="csY6" fmla="*/ 132847 h 202829"/>
                  <a:gd name="csX7" fmla="*/ 40902 w 129904"/>
                  <a:gd name="csY7" fmla="*/ 129037 h 202829"/>
                  <a:gd name="csX8" fmla="*/ 46331 w 129904"/>
                  <a:gd name="csY8" fmla="*/ 133705 h 202829"/>
                  <a:gd name="csX9" fmla="*/ 46140 w 129904"/>
                  <a:gd name="csY9" fmla="*/ 189045 h 202829"/>
                  <a:gd name="csX10" fmla="*/ 71953 w 129904"/>
                  <a:gd name="csY10" fmla="*/ 195522 h 202829"/>
                  <a:gd name="csX11" fmla="*/ 128246 w 129904"/>
                  <a:gd name="csY11" fmla="*/ 89985 h 202829"/>
                  <a:gd name="csX12" fmla="*/ 114149 w 129904"/>
                  <a:gd name="csY12" fmla="*/ 69982 h 2028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9904" h="202829">
                    <a:moveTo>
                      <a:pt x="114149" y="69982"/>
                    </a:moveTo>
                    <a:lnTo>
                      <a:pt x="89003" y="73792"/>
                    </a:lnTo>
                    <a:cubicBezTo>
                      <a:pt x="86145" y="74173"/>
                      <a:pt x="83574" y="71983"/>
                      <a:pt x="83574" y="69125"/>
                    </a:cubicBezTo>
                    <a:lnTo>
                      <a:pt x="83764" y="13785"/>
                    </a:lnTo>
                    <a:cubicBezTo>
                      <a:pt x="83764" y="-503"/>
                      <a:pt x="64714" y="-5360"/>
                      <a:pt x="57951" y="7308"/>
                    </a:cubicBezTo>
                    <a:lnTo>
                      <a:pt x="1659" y="112845"/>
                    </a:lnTo>
                    <a:cubicBezTo>
                      <a:pt x="-3675" y="122751"/>
                      <a:pt x="4611" y="134562"/>
                      <a:pt x="15756" y="132847"/>
                    </a:cubicBezTo>
                    <a:lnTo>
                      <a:pt x="40902" y="129037"/>
                    </a:lnTo>
                    <a:cubicBezTo>
                      <a:pt x="43759" y="128656"/>
                      <a:pt x="46331" y="130847"/>
                      <a:pt x="46331" y="133705"/>
                    </a:cubicBezTo>
                    <a:lnTo>
                      <a:pt x="46140" y="189045"/>
                    </a:lnTo>
                    <a:cubicBezTo>
                      <a:pt x="46140" y="203332"/>
                      <a:pt x="65190" y="208190"/>
                      <a:pt x="71953" y="195522"/>
                    </a:cubicBezTo>
                    <a:lnTo>
                      <a:pt x="128246" y="89985"/>
                    </a:lnTo>
                    <a:cubicBezTo>
                      <a:pt x="133580" y="80079"/>
                      <a:pt x="125293" y="68268"/>
                      <a:pt x="114149" y="69982"/>
                    </a:cubicBezTo>
                    <a:close/>
                  </a:path>
                </a:pathLst>
              </a:custGeom>
              <a:solidFill>
                <a:srgbClr val="1E9FDA"/>
              </a:solidFill>
              <a:ln w="9525" cap="flat">
                <a:noFill/>
                <a:prstDash val="solid"/>
                <a:miter/>
              </a:ln>
            </p:spPr>
            <p:txBody>
              <a:bodyPr/>
              <a:lstStyle/>
              <a:p>
                <a:endParaRPr lang="en-US"/>
              </a:p>
            </p:txBody>
          </p:sp>
        </p:grpSp>
      </p:grpSp>
      <p:grpSp>
        <p:nvGrpSpPr>
          <p:cNvPr id="13" name="Group 12">
            <a:extLst>
              <a:ext uri="{FF2B5EF4-FFF2-40B4-BE49-F238E27FC236}">
                <a16:creationId xmlns:a16="http://schemas.microsoft.com/office/drawing/2014/main" id="{A95CDFBF-07D2-78B5-690D-762F587BF55F}"/>
              </a:ext>
            </a:extLst>
          </p:cNvPr>
          <p:cNvGrpSpPr/>
          <p:nvPr/>
        </p:nvGrpSpPr>
        <p:grpSpPr>
          <a:xfrm>
            <a:off x="1463152" y="1843573"/>
            <a:ext cx="6737436" cy="471332"/>
            <a:chOff x="952168" y="1843573"/>
            <a:chExt cx="6737436" cy="471332"/>
          </a:xfrm>
        </p:grpSpPr>
        <p:grpSp>
          <p:nvGrpSpPr>
            <p:cNvPr id="14" name="Graphic 7">
              <a:extLst>
                <a:ext uri="{FF2B5EF4-FFF2-40B4-BE49-F238E27FC236}">
                  <a16:creationId xmlns:a16="http://schemas.microsoft.com/office/drawing/2014/main" id="{15640028-9522-23B6-1F15-16FE375958A5}"/>
                </a:ext>
              </a:extLst>
            </p:cNvPr>
            <p:cNvGrpSpPr/>
            <p:nvPr/>
          </p:nvGrpSpPr>
          <p:grpSpPr>
            <a:xfrm>
              <a:off x="952168" y="1843573"/>
              <a:ext cx="527704" cy="386706"/>
              <a:chOff x="5661822" y="2245941"/>
              <a:chExt cx="469582" cy="344114"/>
            </a:xfrm>
          </p:grpSpPr>
          <p:sp>
            <p:nvSpPr>
              <p:cNvPr id="16" name="Freeform 30">
                <a:extLst>
                  <a:ext uri="{FF2B5EF4-FFF2-40B4-BE49-F238E27FC236}">
                    <a16:creationId xmlns:a16="http://schemas.microsoft.com/office/drawing/2014/main" id="{9A4AC29F-369F-5740-1FC9-AA0746962F1F}"/>
                  </a:ext>
                </a:extLst>
              </p:cNvPr>
              <p:cNvSpPr/>
              <p:nvPr/>
            </p:nvSpPr>
            <p:spPr>
              <a:xfrm>
                <a:off x="5918331" y="2286940"/>
                <a:ext cx="213074" cy="303115"/>
              </a:xfrm>
              <a:custGeom>
                <a:avLst/>
                <a:gdLst>
                  <a:gd name="csX0" fmla="*/ 199930 w 213074"/>
                  <a:gd name="csY0" fmla="*/ 162241 h 303115"/>
                  <a:gd name="csX1" fmla="*/ 213074 w 213074"/>
                  <a:gd name="csY1" fmla="*/ 139381 h 303115"/>
                  <a:gd name="csX2" fmla="*/ 186595 w 213074"/>
                  <a:gd name="csY2" fmla="*/ 112901 h 303115"/>
                  <a:gd name="csX3" fmla="*/ 99346 w 213074"/>
                  <a:gd name="csY3" fmla="*/ 112901 h 303115"/>
                  <a:gd name="csX4" fmla="*/ 101727 w 213074"/>
                  <a:gd name="csY4" fmla="*/ 106805 h 303115"/>
                  <a:gd name="csX5" fmla="*/ 116491 w 213074"/>
                  <a:gd name="csY5" fmla="*/ 45369 h 303115"/>
                  <a:gd name="csX6" fmla="*/ 83820 w 213074"/>
                  <a:gd name="csY6" fmla="*/ 30 h 303115"/>
                  <a:gd name="csX7" fmla="*/ 67818 w 213074"/>
                  <a:gd name="csY7" fmla="*/ 13936 h 303115"/>
                  <a:gd name="csX8" fmla="*/ 47054 w 213074"/>
                  <a:gd name="csY8" fmla="*/ 71277 h 303115"/>
                  <a:gd name="csX9" fmla="*/ 47054 w 213074"/>
                  <a:gd name="csY9" fmla="*/ 71277 h 303115"/>
                  <a:gd name="csX10" fmla="*/ 0 w 213074"/>
                  <a:gd name="csY10" fmla="*/ 117092 h 303115"/>
                  <a:gd name="csX11" fmla="*/ 476 w 213074"/>
                  <a:gd name="csY11" fmla="*/ 121378 h 303115"/>
                  <a:gd name="csX12" fmla="*/ 476 w 213074"/>
                  <a:gd name="csY12" fmla="*/ 285018 h 303115"/>
                  <a:gd name="csX13" fmla="*/ 0 w 213074"/>
                  <a:gd name="csY13" fmla="*/ 290066 h 303115"/>
                  <a:gd name="csX14" fmla="*/ 90106 w 213074"/>
                  <a:gd name="csY14" fmla="*/ 303115 h 303115"/>
                  <a:gd name="csX15" fmla="*/ 164021 w 213074"/>
                  <a:gd name="csY15" fmla="*/ 303115 h 303115"/>
                  <a:gd name="csX16" fmla="*/ 190500 w 213074"/>
                  <a:gd name="csY16" fmla="*/ 276636 h 303115"/>
                  <a:gd name="csX17" fmla="*/ 181356 w 213074"/>
                  <a:gd name="csY17" fmla="*/ 256633 h 303115"/>
                  <a:gd name="csX18" fmla="*/ 201740 w 213074"/>
                  <a:gd name="csY18" fmla="*/ 230916 h 303115"/>
                  <a:gd name="csX19" fmla="*/ 192596 w 213074"/>
                  <a:gd name="csY19" fmla="*/ 210913 h 303115"/>
                  <a:gd name="csX20" fmla="*/ 212979 w 213074"/>
                  <a:gd name="csY20" fmla="*/ 185196 h 303115"/>
                  <a:gd name="csX21" fmla="*/ 199834 w 213074"/>
                  <a:gd name="csY21" fmla="*/ 162336 h 3031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13074" h="303115">
                    <a:moveTo>
                      <a:pt x="199930" y="162241"/>
                    </a:moveTo>
                    <a:cubicBezTo>
                      <a:pt x="207836" y="157669"/>
                      <a:pt x="213074" y="149096"/>
                      <a:pt x="213074" y="139381"/>
                    </a:cubicBezTo>
                    <a:cubicBezTo>
                      <a:pt x="213074" y="124807"/>
                      <a:pt x="201168" y="112901"/>
                      <a:pt x="186595" y="112901"/>
                    </a:cubicBezTo>
                    <a:lnTo>
                      <a:pt x="99346" y="112901"/>
                    </a:lnTo>
                    <a:cubicBezTo>
                      <a:pt x="100013" y="111187"/>
                      <a:pt x="100870" y="108901"/>
                      <a:pt x="101727" y="106805"/>
                    </a:cubicBezTo>
                    <a:cubicBezTo>
                      <a:pt x="106871" y="93946"/>
                      <a:pt x="116491" y="69943"/>
                      <a:pt x="116491" y="45369"/>
                    </a:cubicBezTo>
                    <a:cubicBezTo>
                      <a:pt x="116491" y="17746"/>
                      <a:pt x="97155" y="1078"/>
                      <a:pt x="83820" y="30"/>
                    </a:cubicBezTo>
                    <a:cubicBezTo>
                      <a:pt x="75248" y="-446"/>
                      <a:pt x="69152" y="4792"/>
                      <a:pt x="67818" y="13936"/>
                    </a:cubicBezTo>
                    <a:cubicBezTo>
                      <a:pt x="64579" y="35844"/>
                      <a:pt x="46958" y="71277"/>
                      <a:pt x="47054" y="71277"/>
                    </a:cubicBezTo>
                    <a:cubicBezTo>
                      <a:pt x="47054" y="71277"/>
                      <a:pt x="47054" y="71277"/>
                      <a:pt x="47054" y="71277"/>
                    </a:cubicBezTo>
                    <a:cubicBezTo>
                      <a:pt x="46768" y="71658"/>
                      <a:pt x="22955" y="100328"/>
                      <a:pt x="0" y="117092"/>
                    </a:cubicBezTo>
                    <a:cubicBezTo>
                      <a:pt x="190" y="118521"/>
                      <a:pt x="476" y="119854"/>
                      <a:pt x="476" y="121378"/>
                    </a:cubicBezTo>
                    <a:lnTo>
                      <a:pt x="476" y="285018"/>
                    </a:lnTo>
                    <a:cubicBezTo>
                      <a:pt x="476" y="286732"/>
                      <a:pt x="190" y="288352"/>
                      <a:pt x="0" y="290066"/>
                    </a:cubicBezTo>
                    <a:cubicBezTo>
                      <a:pt x="30861" y="298829"/>
                      <a:pt x="59436" y="303115"/>
                      <a:pt x="90106" y="303115"/>
                    </a:cubicBezTo>
                    <a:lnTo>
                      <a:pt x="164021" y="303115"/>
                    </a:lnTo>
                    <a:cubicBezTo>
                      <a:pt x="178594" y="303115"/>
                      <a:pt x="190500" y="291209"/>
                      <a:pt x="190500" y="276636"/>
                    </a:cubicBezTo>
                    <a:cubicBezTo>
                      <a:pt x="190500" y="268730"/>
                      <a:pt x="186976" y="261491"/>
                      <a:pt x="181356" y="256633"/>
                    </a:cubicBezTo>
                    <a:cubicBezTo>
                      <a:pt x="193072" y="253871"/>
                      <a:pt x="201740" y="243394"/>
                      <a:pt x="201740" y="230916"/>
                    </a:cubicBezTo>
                    <a:cubicBezTo>
                      <a:pt x="201740" y="222915"/>
                      <a:pt x="198215" y="215771"/>
                      <a:pt x="192596" y="210913"/>
                    </a:cubicBezTo>
                    <a:cubicBezTo>
                      <a:pt x="204311" y="208151"/>
                      <a:pt x="212979" y="197674"/>
                      <a:pt x="212979" y="185196"/>
                    </a:cubicBezTo>
                    <a:cubicBezTo>
                      <a:pt x="212979" y="175480"/>
                      <a:pt x="207645" y="166908"/>
                      <a:pt x="199834" y="162336"/>
                    </a:cubicBezTo>
                    <a:close/>
                  </a:path>
                </a:pathLst>
              </a:custGeom>
              <a:solidFill>
                <a:schemeClr val="bg1"/>
              </a:solidFill>
              <a:ln w="9525" cap="flat">
                <a:noFill/>
                <a:prstDash val="solid"/>
                <a:miter/>
              </a:ln>
            </p:spPr>
            <p:txBody>
              <a:bodyPr/>
              <a:lstStyle/>
              <a:p>
                <a:endParaRPr lang="en-US" dirty="0"/>
              </a:p>
            </p:txBody>
          </p:sp>
          <p:sp>
            <p:nvSpPr>
              <p:cNvPr id="17" name="Freeform 31">
                <a:extLst>
                  <a:ext uri="{FF2B5EF4-FFF2-40B4-BE49-F238E27FC236}">
                    <a16:creationId xmlns:a16="http://schemas.microsoft.com/office/drawing/2014/main" id="{52411D2F-03A0-0DE9-32B1-6DEC32669722}"/>
                  </a:ext>
                </a:extLst>
              </p:cNvPr>
              <p:cNvSpPr/>
              <p:nvPr/>
            </p:nvSpPr>
            <p:spPr>
              <a:xfrm>
                <a:off x="5794506" y="2393840"/>
                <a:ext cx="98202" cy="192595"/>
              </a:xfrm>
              <a:custGeom>
                <a:avLst/>
                <a:gdLst>
                  <a:gd name="csX0" fmla="*/ 83915 w 98202"/>
                  <a:gd name="csY0" fmla="*/ 0 h 192595"/>
                  <a:gd name="csX1" fmla="*/ 76295 w 98202"/>
                  <a:gd name="csY1" fmla="*/ 0 h 192595"/>
                  <a:gd name="csX2" fmla="*/ 0 w 98202"/>
                  <a:gd name="csY2" fmla="*/ 92869 h 192595"/>
                  <a:gd name="csX3" fmla="*/ 0 w 98202"/>
                  <a:gd name="csY3" fmla="*/ 178213 h 192595"/>
                  <a:gd name="csX4" fmla="*/ 14383 w 98202"/>
                  <a:gd name="csY4" fmla="*/ 192596 h 192595"/>
                  <a:gd name="csX5" fmla="*/ 83820 w 98202"/>
                  <a:gd name="csY5" fmla="*/ 192596 h 192595"/>
                  <a:gd name="csX6" fmla="*/ 98203 w 98202"/>
                  <a:gd name="csY6" fmla="*/ 178213 h 192595"/>
                  <a:gd name="csX7" fmla="*/ 98203 w 98202"/>
                  <a:gd name="csY7" fmla="*/ 14478 h 192595"/>
                  <a:gd name="csX8" fmla="*/ 83820 w 98202"/>
                  <a:gd name="csY8" fmla="*/ 95 h 192595"/>
                  <a:gd name="csX9" fmla="*/ 49149 w 98202"/>
                  <a:gd name="csY9" fmla="*/ 167068 h 192595"/>
                  <a:gd name="csX10" fmla="*/ 34004 w 98202"/>
                  <a:gd name="csY10" fmla="*/ 151924 h 192595"/>
                  <a:gd name="csX11" fmla="*/ 49149 w 98202"/>
                  <a:gd name="csY11" fmla="*/ 136779 h 192595"/>
                  <a:gd name="csX12" fmla="*/ 64294 w 98202"/>
                  <a:gd name="csY12" fmla="*/ 151924 h 192595"/>
                  <a:gd name="csX13" fmla="*/ 49149 w 98202"/>
                  <a:gd name="csY13" fmla="*/ 167068 h 192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98202" h="192595">
                    <a:moveTo>
                      <a:pt x="83915" y="0"/>
                    </a:moveTo>
                    <a:lnTo>
                      <a:pt x="76295" y="0"/>
                    </a:lnTo>
                    <a:cubicBezTo>
                      <a:pt x="62008" y="43053"/>
                      <a:pt x="25241" y="75057"/>
                      <a:pt x="0" y="92869"/>
                    </a:cubicBezTo>
                    <a:lnTo>
                      <a:pt x="0" y="178213"/>
                    </a:lnTo>
                    <a:cubicBezTo>
                      <a:pt x="0" y="186118"/>
                      <a:pt x="6477" y="192596"/>
                      <a:pt x="14383" y="192596"/>
                    </a:cubicBezTo>
                    <a:lnTo>
                      <a:pt x="83820" y="192596"/>
                    </a:lnTo>
                    <a:cubicBezTo>
                      <a:pt x="91726" y="192596"/>
                      <a:pt x="98203" y="186118"/>
                      <a:pt x="98203" y="178213"/>
                    </a:cubicBezTo>
                    <a:lnTo>
                      <a:pt x="98203" y="14478"/>
                    </a:lnTo>
                    <a:cubicBezTo>
                      <a:pt x="98203" y="6572"/>
                      <a:pt x="91726" y="95"/>
                      <a:pt x="83820" y="95"/>
                    </a:cubicBezTo>
                    <a:close/>
                    <a:moveTo>
                      <a:pt x="49149" y="167068"/>
                    </a:moveTo>
                    <a:cubicBezTo>
                      <a:pt x="40767" y="167068"/>
                      <a:pt x="34004" y="160306"/>
                      <a:pt x="34004" y="151924"/>
                    </a:cubicBezTo>
                    <a:cubicBezTo>
                      <a:pt x="34004" y="143542"/>
                      <a:pt x="40767" y="136779"/>
                      <a:pt x="49149" y="136779"/>
                    </a:cubicBezTo>
                    <a:cubicBezTo>
                      <a:pt x="57531" y="136779"/>
                      <a:pt x="64294" y="143542"/>
                      <a:pt x="64294" y="151924"/>
                    </a:cubicBezTo>
                    <a:cubicBezTo>
                      <a:pt x="64294" y="160306"/>
                      <a:pt x="57531" y="167068"/>
                      <a:pt x="49149" y="167068"/>
                    </a:cubicBezTo>
                    <a:close/>
                  </a:path>
                </a:pathLst>
              </a:custGeom>
              <a:solidFill>
                <a:schemeClr val="bg1"/>
              </a:solidFill>
              <a:ln w="9525" cap="flat">
                <a:noFill/>
                <a:prstDash val="solid"/>
                <a:miter/>
              </a:ln>
            </p:spPr>
            <p:txBody>
              <a:bodyPr/>
              <a:lstStyle/>
              <a:p>
                <a:endParaRPr lang="en-US"/>
              </a:p>
            </p:txBody>
          </p:sp>
          <p:sp>
            <p:nvSpPr>
              <p:cNvPr id="18" name="Freeform 32">
                <a:extLst>
                  <a:ext uri="{FF2B5EF4-FFF2-40B4-BE49-F238E27FC236}">
                    <a16:creationId xmlns:a16="http://schemas.microsoft.com/office/drawing/2014/main" id="{87EB94F2-13FC-131A-62A6-56106EE46B96}"/>
                  </a:ext>
                </a:extLst>
              </p:cNvPr>
              <p:cNvSpPr/>
              <p:nvPr/>
            </p:nvSpPr>
            <p:spPr>
              <a:xfrm>
                <a:off x="5661822" y="2245941"/>
                <a:ext cx="189261" cy="232290"/>
              </a:xfrm>
              <a:custGeom>
                <a:avLst/>
                <a:gdLst>
                  <a:gd name="csX0" fmla="*/ 189167 w 189261"/>
                  <a:gd name="csY0" fmla="*/ 110847 h 232290"/>
                  <a:gd name="csX1" fmla="*/ 189167 w 189261"/>
                  <a:gd name="csY1" fmla="*/ 54078 h 232290"/>
                  <a:gd name="csX2" fmla="*/ 178498 w 189261"/>
                  <a:gd name="csY2" fmla="*/ 41981 h 232290"/>
                  <a:gd name="csX3" fmla="*/ 103632 w 189261"/>
                  <a:gd name="csY3" fmla="*/ 4072 h 232290"/>
                  <a:gd name="csX4" fmla="*/ 85534 w 189261"/>
                  <a:gd name="csY4" fmla="*/ 4072 h 232290"/>
                  <a:gd name="csX5" fmla="*/ 10668 w 189261"/>
                  <a:gd name="csY5" fmla="*/ 41981 h 232290"/>
                  <a:gd name="csX6" fmla="*/ 0 w 189261"/>
                  <a:gd name="csY6" fmla="*/ 54078 h 232290"/>
                  <a:gd name="csX7" fmla="*/ 0 w 189261"/>
                  <a:gd name="csY7" fmla="*/ 110847 h 232290"/>
                  <a:gd name="csX8" fmla="*/ 88487 w 189261"/>
                  <a:gd name="csY8" fmla="*/ 230576 h 232290"/>
                  <a:gd name="csX9" fmla="*/ 100775 w 189261"/>
                  <a:gd name="csY9" fmla="*/ 230576 h 232290"/>
                  <a:gd name="csX10" fmla="*/ 189262 w 189261"/>
                  <a:gd name="csY10" fmla="*/ 110847 h 232290"/>
                  <a:gd name="csX11" fmla="*/ 140589 w 189261"/>
                  <a:gd name="csY11" fmla="*/ 97607 h 232290"/>
                  <a:gd name="csX12" fmla="*/ 92297 w 189261"/>
                  <a:gd name="csY12" fmla="*/ 145899 h 232290"/>
                  <a:gd name="csX13" fmla="*/ 83153 w 189261"/>
                  <a:gd name="csY13" fmla="*/ 149709 h 232290"/>
                  <a:gd name="csX14" fmla="*/ 74009 w 189261"/>
                  <a:gd name="csY14" fmla="*/ 145899 h 232290"/>
                  <a:gd name="csX15" fmla="*/ 48768 w 189261"/>
                  <a:gd name="csY15" fmla="*/ 120658 h 232290"/>
                  <a:gd name="csX16" fmla="*/ 48768 w 189261"/>
                  <a:gd name="csY16" fmla="*/ 102275 h 232290"/>
                  <a:gd name="csX17" fmla="*/ 67151 w 189261"/>
                  <a:gd name="csY17" fmla="*/ 102275 h 232290"/>
                  <a:gd name="csX18" fmla="*/ 83248 w 189261"/>
                  <a:gd name="csY18" fmla="*/ 118372 h 232290"/>
                  <a:gd name="csX19" fmla="*/ 122396 w 189261"/>
                  <a:gd name="csY19" fmla="*/ 79224 h 232290"/>
                  <a:gd name="csX20" fmla="*/ 140779 w 189261"/>
                  <a:gd name="csY20" fmla="*/ 79224 h 232290"/>
                  <a:gd name="csX21" fmla="*/ 140779 w 189261"/>
                  <a:gd name="csY21" fmla="*/ 97607 h 232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9261" h="232290">
                    <a:moveTo>
                      <a:pt x="189167" y="110847"/>
                    </a:moveTo>
                    <a:lnTo>
                      <a:pt x="189167" y="54078"/>
                    </a:lnTo>
                    <a:cubicBezTo>
                      <a:pt x="189167" y="47982"/>
                      <a:pt x="184594" y="42934"/>
                      <a:pt x="178498" y="41981"/>
                    </a:cubicBezTo>
                    <a:cubicBezTo>
                      <a:pt x="137446" y="35409"/>
                      <a:pt x="114681" y="16835"/>
                      <a:pt x="103632" y="4072"/>
                    </a:cubicBezTo>
                    <a:cubicBezTo>
                      <a:pt x="98869" y="-1357"/>
                      <a:pt x="90202" y="-1357"/>
                      <a:pt x="85534" y="4072"/>
                    </a:cubicBezTo>
                    <a:cubicBezTo>
                      <a:pt x="74390" y="16835"/>
                      <a:pt x="51721" y="35409"/>
                      <a:pt x="10668" y="41981"/>
                    </a:cubicBezTo>
                    <a:cubicBezTo>
                      <a:pt x="4572" y="42934"/>
                      <a:pt x="0" y="47982"/>
                      <a:pt x="0" y="54078"/>
                    </a:cubicBezTo>
                    <a:lnTo>
                      <a:pt x="0" y="110847"/>
                    </a:lnTo>
                    <a:cubicBezTo>
                      <a:pt x="0" y="173807"/>
                      <a:pt x="67437" y="218289"/>
                      <a:pt x="88487" y="230576"/>
                    </a:cubicBezTo>
                    <a:cubicBezTo>
                      <a:pt x="92297" y="232862"/>
                      <a:pt x="96965" y="232862"/>
                      <a:pt x="100775" y="230576"/>
                    </a:cubicBezTo>
                    <a:cubicBezTo>
                      <a:pt x="121729" y="218289"/>
                      <a:pt x="189262" y="173807"/>
                      <a:pt x="189262" y="110847"/>
                    </a:cubicBezTo>
                    <a:close/>
                    <a:moveTo>
                      <a:pt x="140589" y="97607"/>
                    </a:moveTo>
                    <a:lnTo>
                      <a:pt x="92297" y="145899"/>
                    </a:lnTo>
                    <a:cubicBezTo>
                      <a:pt x="89821" y="148280"/>
                      <a:pt x="86582" y="149709"/>
                      <a:pt x="83153" y="149709"/>
                    </a:cubicBezTo>
                    <a:cubicBezTo>
                      <a:pt x="79724" y="149709"/>
                      <a:pt x="76390" y="148376"/>
                      <a:pt x="74009" y="145899"/>
                    </a:cubicBezTo>
                    <a:lnTo>
                      <a:pt x="48768" y="120658"/>
                    </a:lnTo>
                    <a:cubicBezTo>
                      <a:pt x="43720" y="115610"/>
                      <a:pt x="43720" y="107323"/>
                      <a:pt x="48768" y="102275"/>
                    </a:cubicBezTo>
                    <a:cubicBezTo>
                      <a:pt x="53816" y="97226"/>
                      <a:pt x="62008" y="97226"/>
                      <a:pt x="67151" y="102275"/>
                    </a:cubicBezTo>
                    <a:lnTo>
                      <a:pt x="83248" y="118372"/>
                    </a:lnTo>
                    <a:lnTo>
                      <a:pt x="122396" y="79224"/>
                    </a:lnTo>
                    <a:cubicBezTo>
                      <a:pt x="127444" y="74176"/>
                      <a:pt x="135636" y="74176"/>
                      <a:pt x="140779" y="79224"/>
                    </a:cubicBezTo>
                    <a:cubicBezTo>
                      <a:pt x="145828" y="84272"/>
                      <a:pt x="145828" y="92559"/>
                      <a:pt x="140779" y="97607"/>
                    </a:cubicBezTo>
                    <a:close/>
                  </a:path>
                </a:pathLst>
              </a:custGeom>
              <a:solidFill>
                <a:srgbClr val="1E9FDA"/>
              </a:solidFill>
              <a:ln w="9525" cap="flat">
                <a:noFill/>
                <a:prstDash val="solid"/>
                <a:miter/>
              </a:ln>
            </p:spPr>
            <p:txBody>
              <a:bodyPr/>
              <a:lstStyle/>
              <a:p>
                <a:endParaRPr lang="en-US"/>
              </a:p>
            </p:txBody>
          </p:sp>
        </p:grpSp>
        <p:sp>
          <p:nvSpPr>
            <p:cNvPr id="15" name="TextBox 14">
              <a:extLst>
                <a:ext uri="{FF2B5EF4-FFF2-40B4-BE49-F238E27FC236}">
                  <a16:creationId xmlns:a16="http://schemas.microsoft.com/office/drawing/2014/main" id="{024145B8-9421-2823-58ED-1F5923E6A371}"/>
                </a:ext>
              </a:extLst>
            </p:cNvPr>
            <p:cNvSpPr txBox="1"/>
            <p:nvPr/>
          </p:nvSpPr>
          <p:spPr>
            <a:xfrm>
              <a:off x="1654183" y="1902735"/>
              <a:ext cx="6035421" cy="412170"/>
            </a:xfrm>
            <a:prstGeom prst="rect">
              <a:avLst/>
            </a:prstGeom>
            <a:noFill/>
          </p:spPr>
          <p:txBody>
            <a:bodyPr wrap="square" rtlCol="0">
              <a:noAutofit/>
            </a:bodyPr>
            <a:lstStyle/>
            <a:p>
              <a:pPr lvl="5">
                <a:spcAft>
                  <a:spcPts val="3600"/>
                </a:spcAft>
              </a:pPr>
              <a:r>
                <a:rPr lang="en-US" sz="1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Trusted Content</a:t>
              </a:r>
            </a:p>
          </p:txBody>
        </p:sp>
      </p:grpSp>
      <p:grpSp>
        <p:nvGrpSpPr>
          <p:cNvPr id="19" name="Group 18">
            <a:extLst>
              <a:ext uri="{FF2B5EF4-FFF2-40B4-BE49-F238E27FC236}">
                <a16:creationId xmlns:a16="http://schemas.microsoft.com/office/drawing/2014/main" id="{6A34FA4E-A6C9-D243-9A5D-00C319F90778}"/>
              </a:ext>
            </a:extLst>
          </p:cNvPr>
          <p:cNvGrpSpPr/>
          <p:nvPr/>
        </p:nvGrpSpPr>
        <p:grpSpPr>
          <a:xfrm>
            <a:off x="1566745" y="2571287"/>
            <a:ext cx="6633843" cy="484282"/>
            <a:chOff x="1055761" y="2571287"/>
            <a:chExt cx="6633843" cy="484282"/>
          </a:xfrm>
        </p:grpSpPr>
        <p:grpSp>
          <p:nvGrpSpPr>
            <p:cNvPr id="20" name="Graphic 7">
              <a:extLst>
                <a:ext uri="{FF2B5EF4-FFF2-40B4-BE49-F238E27FC236}">
                  <a16:creationId xmlns:a16="http://schemas.microsoft.com/office/drawing/2014/main" id="{FCD0C90E-0D1E-8814-A7E2-764A1FF0EAEA}"/>
                </a:ext>
              </a:extLst>
            </p:cNvPr>
            <p:cNvGrpSpPr/>
            <p:nvPr/>
          </p:nvGrpSpPr>
          <p:grpSpPr>
            <a:xfrm>
              <a:off x="1055761" y="2571287"/>
              <a:ext cx="488860" cy="456700"/>
              <a:chOff x="6526216" y="3106024"/>
              <a:chExt cx="377955" cy="353091"/>
            </a:xfrm>
          </p:grpSpPr>
          <p:sp>
            <p:nvSpPr>
              <p:cNvPr id="22" name="Freeform 39">
                <a:extLst>
                  <a:ext uri="{FF2B5EF4-FFF2-40B4-BE49-F238E27FC236}">
                    <a16:creationId xmlns:a16="http://schemas.microsoft.com/office/drawing/2014/main" id="{85585892-67A7-F8AB-2DCD-230CB147F876}"/>
                  </a:ext>
                </a:extLst>
              </p:cNvPr>
              <p:cNvSpPr/>
              <p:nvPr/>
            </p:nvSpPr>
            <p:spPr>
              <a:xfrm>
                <a:off x="6526216" y="3158507"/>
                <a:ext cx="285273" cy="300609"/>
              </a:xfrm>
              <a:custGeom>
                <a:avLst/>
                <a:gdLst>
                  <a:gd name="csX0" fmla="*/ 267938 w 285273"/>
                  <a:gd name="csY0" fmla="*/ 129921 h 300609"/>
                  <a:gd name="csX1" fmla="*/ 258699 w 285273"/>
                  <a:gd name="csY1" fmla="*/ 129540 h 300609"/>
                  <a:gd name="csX2" fmla="*/ 258699 w 285273"/>
                  <a:gd name="csY2" fmla="*/ 177832 h 300609"/>
                  <a:gd name="csX3" fmla="*/ 26480 w 285273"/>
                  <a:gd name="csY3" fmla="*/ 177832 h 300609"/>
                  <a:gd name="csX4" fmla="*/ 26480 w 285273"/>
                  <a:gd name="csY4" fmla="*/ 28099 h 300609"/>
                  <a:gd name="csX5" fmla="*/ 28099 w 285273"/>
                  <a:gd name="csY5" fmla="*/ 26479 h 300609"/>
                  <a:gd name="csX6" fmla="*/ 166021 w 285273"/>
                  <a:gd name="csY6" fmla="*/ 26479 h 300609"/>
                  <a:gd name="csX7" fmla="*/ 170021 w 285273"/>
                  <a:gd name="csY7" fmla="*/ 0 h 300609"/>
                  <a:gd name="csX8" fmla="*/ 21146 w 285273"/>
                  <a:gd name="csY8" fmla="*/ 0 h 300609"/>
                  <a:gd name="csX9" fmla="*/ 0 w 285273"/>
                  <a:gd name="csY9" fmla="*/ 21146 h 300609"/>
                  <a:gd name="csX10" fmla="*/ 0 w 285273"/>
                  <a:gd name="csY10" fmla="*/ 218885 h 300609"/>
                  <a:gd name="csX11" fmla="*/ 21146 w 285273"/>
                  <a:gd name="csY11" fmla="*/ 240030 h 300609"/>
                  <a:gd name="csX12" fmla="*/ 109728 w 285273"/>
                  <a:gd name="csY12" fmla="*/ 240030 h 300609"/>
                  <a:gd name="csX13" fmla="*/ 109728 w 285273"/>
                  <a:gd name="csY13" fmla="*/ 271939 h 300609"/>
                  <a:gd name="csX14" fmla="*/ 77724 w 285273"/>
                  <a:gd name="csY14" fmla="*/ 271939 h 300609"/>
                  <a:gd name="csX15" fmla="*/ 63437 w 285273"/>
                  <a:gd name="csY15" fmla="*/ 286226 h 300609"/>
                  <a:gd name="csX16" fmla="*/ 77724 w 285273"/>
                  <a:gd name="csY16" fmla="*/ 300609 h 300609"/>
                  <a:gd name="csX17" fmla="*/ 207550 w 285273"/>
                  <a:gd name="csY17" fmla="*/ 300609 h 300609"/>
                  <a:gd name="csX18" fmla="*/ 221837 w 285273"/>
                  <a:gd name="csY18" fmla="*/ 286226 h 300609"/>
                  <a:gd name="csX19" fmla="*/ 207550 w 285273"/>
                  <a:gd name="csY19" fmla="*/ 271939 h 300609"/>
                  <a:gd name="csX20" fmla="*/ 175546 w 285273"/>
                  <a:gd name="csY20" fmla="*/ 271939 h 300609"/>
                  <a:gd name="csX21" fmla="*/ 175546 w 285273"/>
                  <a:gd name="csY21" fmla="*/ 240030 h 300609"/>
                  <a:gd name="csX22" fmla="*/ 264128 w 285273"/>
                  <a:gd name="csY22" fmla="*/ 240030 h 300609"/>
                  <a:gd name="csX23" fmla="*/ 285274 w 285273"/>
                  <a:gd name="csY23" fmla="*/ 218885 h 300609"/>
                  <a:gd name="csX24" fmla="*/ 285274 w 285273"/>
                  <a:gd name="csY24" fmla="*/ 128492 h 300609"/>
                  <a:gd name="csX25" fmla="*/ 267938 w 285273"/>
                  <a:gd name="csY25" fmla="*/ 130016 h 300609"/>
                  <a:gd name="csX26" fmla="*/ 34957 w 285273"/>
                  <a:gd name="csY26" fmla="*/ 218218 h 300609"/>
                  <a:gd name="csX27" fmla="*/ 25813 w 285273"/>
                  <a:gd name="csY27" fmla="*/ 209074 h 300609"/>
                  <a:gd name="csX28" fmla="*/ 34957 w 285273"/>
                  <a:gd name="csY28" fmla="*/ 200025 h 300609"/>
                  <a:gd name="csX29" fmla="*/ 44101 w 285273"/>
                  <a:gd name="csY29" fmla="*/ 209074 h 300609"/>
                  <a:gd name="csX30" fmla="*/ 34957 w 285273"/>
                  <a:gd name="csY30" fmla="*/ 218218 h 300609"/>
                  <a:gd name="csX31" fmla="*/ 62484 w 285273"/>
                  <a:gd name="csY31" fmla="*/ 218218 h 300609"/>
                  <a:gd name="csX32" fmla="*/ 53435 w 285273"/>
                  <a:gd name="csY32" fmla="*/ 209074 h 300609"/>
                  <a:gd name="csX33" fmla="*/ 62484 w 285273"/>
                  <a:gd name="csY33" fmla="*/ 200025 h 300609"/>
                  <a:gd name="csX34" fmla="*/ 71628 w 285273"/>
                  <a:gd name="csY34" fmla="*/ 209074 h 300609"/>
                  <a:gd name="csX35" fmla="*/ 62484 w 285273"/>
                  <a:gd name="csY35" fmla="*/ 218218 h 300609"/>
                  <a:gd name="csX36" fmla="*/ 90011 w 285273"/>
                  <a:gd name="csY36" fmla="*/ 218218 h 300609"/>
                  <a:gd name="csX37" fmla="*/ 81058 w 285273"/>
                  <a:gd name="csY37" fmla="*/ 209074 h 300609"/>
                  <a:gd name="csX38" fmla="*/ 90011 w 285273"/>
                  <a:gd name="csY38" fmla="*/ 200025 h 300609"/>
                  <a:gd name="csX39" fmla="*/ 99155 w 285273"/>
                  <a:gd name="csY39" fmla="*/ 209074 h 300609"/>
                  <a:gd name="csX40" fmla="*/ 90011 w 285273"/>
                  <a:gd name="csY40" fmla="*/ 218218 h 3006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285273" h="300609">
                    <a:moveTo>
                      <a:pt x="267938" y="129921"/>
                    </a:moveTo>
                    <a:cubicBezTo>
                      <a:pt x="264795" y="129921"/>
                      <a:pt x="261747" y="129826"/>
                      <a:pt x="258699" y="129540"/>
                    </a:cubicBezTo>
                    <a:lnTo>
                      <a:pt x="258699" y="177832"/>
                    </a:lnTo>
                    <a:lnTo>
                      <a:pt x="26480" y="177832"/>
                    </a:lnTo>
                    <a:lnTo>
                      <a:pt x="26480" y="28099"/>
                    </a:lnTo>
                    <a:cubicBezTo>
                      <a:pt x="26480" y="27242"/>
                      <a:pt x="27242" y="26479"/>
                      <a:pt x="28099" y="26479"/>
                    </a:cubicBezTo>
                    <a:lnTo>
                      <a:pt x="166021" y="26479"/>
                    </a:lnTo>
                    <a:cubicBezTo>
                      <a:pt x="166116" y="17240"/>
                      <a:pt x="167545" y="8382"/>
                      <a:pt x="170021" y="0"/>
                    </a:cubicBezTo>
                    <a:lnTo>
                      <a:pt x="21146" y="0"/>
                    </a:lnTo>
                    <a:cubicBezTo>
                      <a:pt x="9430" y="0"/>
                      <a:pt x="0" y="9430"/>
                      <a:pt x="0" y="21146"/>
                    </a:cubicBezTo>
                    <a:lnTo>
                      <a:pt x="0" y="218885"/>
                    </a:lnTo>
                    <a:cubicBezTo>
                      <a:pt x="0" y="230505"/>
                      <a:pt x="9430" y="240030"/>
                      <a:pt x="21146" y="240030"/>
                    </a:cubicBezTo>
                    <a:lnTo>
                      <a:pt x="109728" y="240030"/>
                    </a:lnTo>
                    <a:lnTo>
                      <a:pt x="109728" y="271939"/>
                    </a:lnTo>
                    <a:lnTo>
                      <a:pt x="77724" y="271939"/>
                    </a:lnTo>
                    <a:cubicBezTo>
                      <a:pt x="69818" y="271939"/>
                      <a:pt x="63437" y="278320"/>
                      <a:pt x="63437" y="286226"/>
                    </a:cubicBezTo>
                    <a:cubicBezTo>
                      <a:pt x="63437" y="294132"/>
                      <a:pt x="69723" y="300609"/>
                      <a:pt x="77724" y="300609"/>
                    </a:cubicBezTo>
                    <a:lnTo>
                      <a:pt x="207550" y="300609"/>
                    </a:lnTo>
                    <a:cubicBezTo>
                      <a:pt x="215360" y="300609"/>
                      <a:pt x="221837" y="294227"/>
                      <a:pt x="221837" y="286226"/>
                    </a:cubicBezTo>
                    <a:cubicBezTo>
                      <a:pt x="221837" y="278225"/>
                      <a:pt x="215360" y="271939"/>
                      <a:pt x="207550" y="271939"/>
                    </a:cubicBezTo>
                    <a:lnTo>
                      <a:pt x="175546" y="271939"/>
                    </a:lnTo>
                    <a:lnTo>
                      <a:pt x="175546" y="240030"/>
                    </a:lnTo>
                    <a:lnTo>
                      <a:pt x="264128" y="240030"/>
                    </a:lnTo>
                    <a:cubicBezTo>
                      <a:pt x="275844" y="240030"/>
                      <a:pt x="285274" y="230505"/>
                      <a:pt x="285274" y="218885"/>
                    </a:cubicBezTo>
                    <a:lnTo>
                      <a:pt x="285274" y="128492"/>
                    </a:lnTo>
                    <a:cubicBezTo>
                      <a:pt x="279559" y="129445"/>
                      <a:pt x="273844" y="130016"/>
                      <a:pt x="267938" y="130016"/>
                    </a:cubicBezTo>
                    <a:close/>
                    <a:moveTo>
                      <a:pt x="34957" y="218218"/>
                    </a:moveTo>
                    <a:cubicBezTo>
                      <a:pt x="29908" y="218218"/>
                      <a:pt x="25813" y="214122"/>
                      <a:pt x="25813" y="209074"/>
                    </a:cubicBezTo>
                    <a:cubicBezTo>
                      <a:pt x="25813" y="204026"/>
                      <a:pt x="29908" y="200025"/>
                      <a:pt x="34957" y="200025"/>
                    </a:cubicBezTo>
                    <a:cubicBezTo>
                      <a:pt x="40005" y="200025"/>
                      <a:pt x="44101" y="204026"/>
                      <a:pt x="44101" y="209074"/>
                    </a:cubicBezTo>
                    <a:cubicBezTo>
                      <a:pt x="44101" y="214122"/>
                      <a:pt x="40005" y="218218"/>
                      <a:pt x="34957" y="218218"/>
                    </a:cubicBezTo>
                    <a:close/>
                    <a:moveTo>
                      <a:pt x="62484" y="218218"/>
                    </a:moveTo>
                    <a:cubicBezTo>
                      <a:pt x="57436" y="218218"/>
                      <a:pt x="53435" y="214122"/>
                      <a:pt x="53435" y="209074"/>
                    </a:cubicBezTo>
                    <a:cubicBezTo>
                      <a:pt x="53435" y="204026"/>
                      <a:pt x="57436" y="200025"/>
                      <a:pt x="62484" y="200025"/>
                    </a:cubicBezTo>
                    <a:cubicBezTo>
                      <a:pt x="67532" y="200025"/>
                      <a:pt x="71628" y="204026"/>
                      <a:pt x="71628" y="209074"/>
                    </a:cubicBezTo>
                    <a:cubicBezTo>
                      <a:pt x="71628" y="214122"/>
                      <a:pt x="67532" y="218218"/>
                      <a:pt x="62484" y="218218"/>
                    </a:cubicBezTo>
                    <a:close/>
                    <a:moveTo>
                      <a:pt x="90011" y="218218"/>
                    </a:moveTo>
                    <a:cubicBezTo>
                      <a:pt x="84963" y="218218"/>
                      <a:pt x="81058" y="214122"/>
                      <a:pt x="81058" y="209074"/>
                    </a:cubicBezTo>
                    <a:cubicBezTo>
                      <a:pt x="81058" y="204026"/>
                      <a:pt x="85058" y="200025"/>
                      <a:pt x="90011" y="200025"/>
                    </a:cubicBezTo>
                    <a:cubicBezTo>
                      <a:pt x="94964" y="200025"/>
                      <a:pt x="99155" y="204026"/>
                      <a:pt x="99155" y="209074"/>
                    </a:cubicBezTo>
                    <a:cubicBezTo>
                      <a:pt x="99155" y="214122"/>
                      <a:pt x="95060" y="218218"/>
                      <a:pt x="90011" y="218218"/>
                    </a:cubicBezTo>
                    <a:close/>
                  </a:path>
                </a:pathLst>
              </a:custGeom>
              <a:solidFill>
                <a:schemeClr val="bg1"/>
              </a:solidFill>
              <a:ln w="9525" cap="flat">
                <a:noFill/>
                <a:prstDash val="solid"/>
                <a:miter/>
              </a:ln>
            </p:spPr>
            <p:txBody>
              <a:bodyPr/>
              <a:lstStyle/>
              <a:p>
                <a:endParaRPr lang="en-US" dirty="0"/>
              </a:p>
            </p:txBody>
          </p:sp>
          <p:grpSp>
            <p:nvGrpSpPr>
              <p:cNvPr id="23" name="Graphic 7">
                <a:extLst>
                  <a:ext uri="{FF2B5EF4-FFF2-40B4-BE49-F238E27FC236}">
                    <a16:creationId xmlns:a16="http://schemas.microsoft.com/office/drawing/2014/main" id="{28C57D9E-6210-F8CB-ABED-B1259EEF0863}"/>
                  </a:ext>
                </a:extLst>
              </p:cNvPr>
              <p:cNvGrpSpPr/>
              <p:nvPr/>
            </p:nvGrpSpPr>
            <p:grpSpPr>
              <a:xfrm>
                <a:off x="6713668" y="3106024"/>
                <a:ext cx="190503" cy="190503"/>
                <a:chOff x="6713668" y="3106024"/>
                <a:chExt cx="190503" cy="190503"/>
              </a:xfrm>
              <a:solidFill>
                <a:srgbClr val="203B72"/>
              </a:solidFill>
            </p:grpSpPr>
            <p:sp>
              <p:nvSpPr>
                <p:cNvPr id="25" name="Freeform 41">
                  <a:extLst>
                    <a:ext uri="{FF2B5EF4-FFF2-40B4-BE49-F238E27FC236}">
                      <a16:creationId xmlns:a16="http://schemas.microsoft.com/office/drawing/2014/main" id="{AF0A3961-F5C6-9438-3815-B70012D6A1CA}"/>
                    </a:ext>
                  </a:extLst>
                </p:cNvPr>
                <p:cNvSpPr/>
                <p:nvPr/>
              </p:nvSpPr>
              <p:spPr>
                <a:xfrm>
                  <a:off x="6713668" y="3106024"/>
                  <a:ext cx="190503" cy="190503"/>
                </a:xfrm>
                <a:custGeom>
                  <a:avLst/>
                  <a:gdLst>
                    <a:gd name="csX0" fmla="*/ 185261 w 190503"/>
                    <a:gd name="csY0" fmla="*/ 162306 h 190503"/>
                    <a:gd name="csX1" fmla="*/ 146399 w 190503"/>
                    <a:gd name="csY1" fmla="*/ 126587 h 190503"/>
                    <a:gd name="csX2" fmla="*/ 160972 w 190503"/>
                    <a:gd name="csY2" fmla="*/ 80486 h 190503"/>
                    <a:gd name="csX3" fmla="*/ 80486 w 190503"/>
                    <a:gd name="csY3" fmla="*/ 0 h 190503"/>
                    <a:gd name="csX4" fmla="*/ 0 w 190503"/>
                    <a:gd name="csY4" fmla="*/ 80486 h 190503"/>
                    <a:gd name="csX5" fmla="*/ 80486 w 190503"/>
                    <a:gd name="csY5" fmla="*/ 160973 h 190503"/>
                    <a:gd name="csX6" fmla="*/ 126587 w 190503"/>
                    <a:gd name="csY6" fmla="*/ 146399 h 190503"/>
                    <a:gd name="csX7" fmla="*/ 162306 w 190503"/>
                    <a:gd name="csY7" fmla="*/ 185261 h 190503"/>
                    <a:gd name="csX8" fmla="*/ 163259 w 190503"/>
                    <a:gd name="csY8" fmla="*/ 186214 h 190503"/>
                    <a:gd name="csX9" fmla="*/ 186214 w 190503"/>
                    <a:gd name="csY9" fmla="*/ 185261 h 190503"/>
                    <a:gd name="csX10" fmla="*/ 185261 w 190503"/>
                    <a:gd name="csY10" fmla="*/ 162306 h 190503"/>
                    <a:gd name="csX11" fmla="*/ 21622 w 190503"/>
                    <a:gd name="csY11" fmla="*/ 80486 h 190503"/>
                    <a:gd name="csX12" fmla="*/ 80486 w 190503"/>
                    <a:gd name="csY12" fmla="*/ 21622 h 190503"/>
                    <a:gd name="csX13" fmla="*/ 139351 w 190503"/>
                    <a:gd name="csY13" fmla="*/ 80486 h 190503"/>
                    <a:gd name="csX14" fmla="*/ 80486 w 190503"/>
                    <a:gd name="csY14" fmla="*/ 139351 h 190503"/>
                    <a:gd name="csX15" fmla="*/ 21622 w 190503"/>
                    <a:gd name="csY15" fmla="*/ 80486 h 1905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90503" h="190503">
                      <a:moveTo>
                        <a:pt x="185261" y="162306"/>
                      </a:moveTo>
                      <a:lnTo>
                        <a:pt x="146399" y="126587"/>
                      </a:lnTo>
                      <a:cubicBezTo>
                        <a:pt x="155543" y="113538"/>
                        <a:pt x="160972" y="97631"/>
                        <a:pt x="160972" y="80486"/>
                      </a:cubicBezTo>
                      <a:cubicBezTo>
                        <a:pt x="160972" y="36100"/>
                        <a:pt x="124873" y="0"/>
                        <a:pt x="80486" y="0"/>
                      </a:cubicBezTo>
                      <a:cubicBezTo>
                        <a:pt x="36100" y="0"/>
                        <a:pt x="0" y="36100"/>
                        <a:pt x="0" y="80486"/>
                      </a:cubicBezTo>
                      <a:cubicBezTo>
                        <a:pt x="0" y="124873"/>
                        <a:pt x="36100" y="160973"/>
                        <a:pt x="80486" y="160973"/>
                      </a:cubicBezTo>
                      <a:cubicBezTo>
                        <a:pt x="97631" y="160973"/>
                        <a:pt x="113538" y="155543"/>
                        <a:pt x="126587" y="146399"/>
                      </a:cubicBezTo>
                      <a:lnTo>
                        <a:pt x="162306" y="185261"/>
                      </a:lnTo>
                      <a:cubicBezTo>
                        <a:pt x="162306" y="185261"/>
                        <a:pt x="162973" y="185928"/>
                        <a:pt x="163259" y="186214"/>
                      </a:cubicBezTo>
                      <a:cubicBezTo>
                        <a:pt x="169831" y="192310"/>
                        <a:pt x="180118" y="191834"/>
                        <a:pt x="186214" y="185261"/>
                      </a:cubicBezTo>
                      <a:cubicBezTo>
                        <a:pt x="192310" y="178689"/>
                        <a:pt x="191834" y="168402"/>
                        <a:pt x="185261" y="162306"/>
                      </a:cubicBezTo>
                      <a:close/>
                      <a:moveTo>
                        <a:pt x="21622" y="80486"/>
                      </a:moveTo>
                      <a:cubicBezTo>
                        <a:pt x="21622" y="48006"/>
                        <a:pt x="48006" y="21622"/>
                        <a:pt x="80486" y="21622"/>
                      </a:cubicBezTo>
                      <a:cubicBezTo>
                        <a:pt x="112967" y="21622"/>
                        <a:pt x="139351" y="48006"/>
                        <a:pt x="139351" y="80486"/>
                      </a:cubicBezTo>
                      <a:cubicBezTo>
                        <a:pt x="139351" y="112967"/>
                        <a:pt x="112967" y="139351"/>
                        <a:pt x="80486" y="139351"/>
                      </a:cubicBezTo>
                      <a:cubicBezTo>
                        <a:pt x="48006" y="139351"/>
                        <a:pt x="21622" y="112967"/>
                        <a:pt x="21622" y="80486"/>
                      </a:cubicBezTo>
                      <a:close/>
                    </a:path>
                  </a:pathLst>
                </a:custGeom>
                <a:solidFill>
                  <a:schemeClr val="bg1"/>
                </a:solidFill>
                <a:ln w="9525" cap="flat">
                  <a:noFill/>
                  <a:prstDash val="solid"/>
                  <a:miter/>
                </a:ln>
              </p:spPr>
              <p:txBody>
                <a:bodyPr/>
                <a:lstStyle/>
                <a:p>
                  <a:endParaRPr lang="en-US"/>
                </a:p>
              </p:txBody>
            </p:sp>
            <p:sp>
              <p:nvSpPr>
                <p:cNvPr id="26" name="Freeform 42">
                  <a:extLst>
                    <a:ext uri="{FF2B5EF4-FFF2-40B4-BE49-F238E27FC236}">
                      <a16:creationId xmlns:a16="http://schemas.microsoft.com/office/drawing/2014/main" id="{6637C066-9018-2551-6A69-096D4BE2D770}"/>
                    </a:ext>
                  </a:extLst>
                </p:cNvPr>
                <p:cNvSpPr/>
                <p:nvPr/>
              </p:nvSpPr>
              <p:spPr>
                <a:xfrm>
                  <a:off x="6753959" y="3146220"/>
                  <a:ext cx="51149" cy="51149"/>
                </a:xfrm>
                <a:custGeom>
                  <a:avLst/>
                  <a:gdLst>
                    <a:gd name="csX0" fmla="*/ 40196 w 51149"/>
                    <a:gd name="csY0" fmla="*/ 95 h 51149"/>
                    <a:gd name="csX1" fmla="*/ 0 w 51149"/>
                    <a:gd name="csY1" fmla="*/ 40291 h 51149"/>
                    <a:gd name="csX2" fmla="*/ 10858 w 51149"/>
                    <a:gd name="csY2" fmla="*/ 51149 h 51149"/>
                    <a:gd name="csX3" fmla="*/ 21717 w 51149"/>
                    <a:gd name="csY3" fmla="*/ 40291 h 51149"/>
                    <a:gd name="csX4" fmla="*/ 40291 w 51149"/>
                    <a:gd name="csY4" fmla="*/ 21717 h 51149"/>
                    <a:gd name="csX5" fmla="*/ 51149 w 51149"/>
                    <a:gd name="csY5" fmla="*/ 10858 h 51149"/>
                    <a:gd name="csX6" fmla="*/ 40291 w 51149"/>
                    <a:gd name="csY6" fmla="*/ 0 h 5114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1149" h="51149">
                      <a:moveTo>
                        <a:pt x="40196" y="95"/>
                      </a:moveTo>
                      <a:cubicBezTo>
                        <a:pt x="18002" y="95"/>
                        <a:pt x="0" y="18098"/>
                        <a:pt x="0" y="40291"/>
                      </a:cubicBezTo>
                      <a:cubicBezTo>
                        <a:pt x="0" y="46292"/>
                        <a:pt x="4858" y="51149"/>
                        <a:pt x="10858" y="51149"/>
                      </a:cubicBezTo>
                      <a:cubicBezTo>
                        <a:pt x="16859" y="51149"/>
                        <a:pt x="21717" y="46292"/>
                        <a:pt x="21717" y="40291"/>
                      </a:cubicBezTo>
                      <a:cubicBezTo>
                        <a:pt x="21717" y="30099"/>
                        <a:pt x="30004" y="21717"/>
                        <a:pt x="40291" y="21717"/>
                      </a:cubicBezTo>
                      <a:cubicBezTo>
                        <a:pt x="46292" y="21717"/>
                        <a:pt x="51149" y="16859"/>
                        <a:pt x="51149" y="10858"/>
                      </a:cubicBezTo>
                      <a:cubicBezTo>
                        <a:pt x="51149" y="4858"/>
                        <a:pt x="46292" y="0"/>
                        <a:pt x="40291" y="0"/>
                      </a:cubicBezTo>
                      <a:close/>
                    </a:path>
                  </a:pathLst>
                </a:custGeom>
                <a:solidFill>
                  <a:srgbClr val="203B72"/>
                </a:solidFill>
                <a:ln w="9525" cap="flat">
                  <a:noFill/>
                  <a:prstDash val="solid"/>
                  <a:miter/>
                </a:ln>
              </p:spPr>
              <p:txBody>
                <a:bodyPr/>
                <a:lstStyle/>
                <a:p>
                  <a:endParaRPr lang="en-US"/>
                </a:p>
              </p:txBody>
            </p:sp>
          </p:grpSp>
          <p:sp>
            <p:nvSpPr>
              <p:cNvPr id="24" name="Freeform 43">
                <a:extLst>
                  <a:ext uri="{FF2B5EF4-FFF2-40B4-BE49-F238E27FC236}">
                    <a16:creationId xmlns:a16="http://schemas.microsoft.com/office/drawing/2014/main" id="{7C4FC459-1553-8C7F-B97B-53D9077B44F3}"/>
                  </a:ext>
                </a:extLst>
              </p:cNvPr>
              <p:cNvSpPr/>
              <p:nvPr/>
            </p:nvSpPr>
            <p:spPr>
              <a:xfrm>
                <a:off x="6574984" y="3210990"/>
                <a:ext cx="143637" cy="99536"/>
              </a:xfrm>
              <a:custGeom>
                <a:avLst/>
                <a:gdLst>
                  <a:gd name="csX0" fmla="*/ 88678 w 143637"/>
                  <a:gd name="csY0" fmla="*/ 99441 h 99536"/>
                  <a:gd name="csX1" fmla="*/ 79248 w 143637"/>
                  <a:gd name="csY1" fmla="*/ 93154 h 99536"/>
                  <a:gd name="csX2" fmla="*/ 55150 w 143637"/>
                  <a:gd name="csY2" fmla="*/ 36004 h 99536"/>
                  <a:gd name="csX3" fmla="*/ 47815 w 143637"/>
                  <a:gd name="csY3" fmla="*/ 53435 h 99536"/>
                  <a:gd name="csX4" fmla="*/ 38386 w 143637"/>
                  <a:gd name="csY4" fmla="*/ 59626 h 99536"/>
                  <a:gd name="csX5" fmla="*/ 10192 w 143637"/>
                  <a:gd name="csY5" fmla="*/ 59626 h 99536"/>
                  <a:gd name="csX6" fmla="*/ 0 w 143637"/>
                  <a:gd name="csY6" fmla="*/ 49435 h 99536"/>
                  <a:gd name="csX7" fmla="*/ 10192 w 143637"/>
                  <a:gd name="csY7" fmla="*/ 39243 h 99536"/>
                  <a:gd name="csX8" fmla="*/ 31623 w 143637"/>
                  <a:gd name="csY8" fmla="*/ 39243 h 99536"/>
                  <a:gd name="csX9" fmla="*/ 45720 w 143637"/>
                  <a:gd name="csY9" fmla="*/ 5715 h 99536"/>
                  <a:gd name="csX10" fmla="*/ 55150 w 143637"/>
                  <a:gd name="csY10" fmla="*/ 0 h 99536"/>
                  <a:gd name="csX11" fmla="*/ 64579 w 143637"/>
                  <a:gd name="csY11" fmla="*/ 5810 h 99536"/>
                  <a:gd name="csX12" fmla="*/ 88678 w 143637"/>
                  <a:gd name="csY12" fmla="*/ 62960 h 99536"/>
                  <a:gd name="csX13" fmla="*/ 96012 w 143637"/>
                  <a:gd name="csY13" fmla="*/ 45529 h 99536"/>
                  <a:gd name="csX14" fmla="*/ 105442 w 143637"/>
                  <a:gd name="csY14" fmla="*/ 39338 h 99536"/>
                  <a:gd name="csX15" fmla="*/ 133445 w 143637"/>
                  <a:gd name="csY15" fmla="*/ 39338 h 99536"/>
                  <a:gd name="csX16" fmla="*/ 143637 w 143637"/>
                  <a:gd name="csY16" fmla="*/ 49530 h 99536"/>
                  <a:gd name="csX17" fmla="*/ 133445 w 143637"/>
                  <a:gd name="csY17" fmla="*/ 59722 h 99536"/>
                  <a:gd name="csX18" fmla="*/ 112204 w 143637"/>
                  <a:gd name="csY18" fmla="*/ 59722 h 99536"/>
                  <a:gd name="csX19" fmla="*/ 98108 w 143637"/>
                  <a:gd name="csY19" fmla="*/ 93250 h 99536"/>
                  <a:gd name="csX20" fmla="*/ 88678 w 143637"/>
                  <a:gd name="csY20" fmla="*/ 99536 h 995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43637" h="99536">
                    <a:moveTo>
                      <a:pt x="88678" y="99441"/>
                    </a:moveTo>
                    <a:cubicBezTo>
                      <a:pt x="84582" y="99441"/>
                      <a:pt x="80867" y="96965"/>
                      <a:pt x="79248" y="93154"/>
                    </a:cubicBezTo>
                    <a:lnTo>
                      <a:pt x="55150" y="36004"/>
                    </a:lnTo>
                    <a:lnTo>
                      <a:pt x="47815" y="53435"/>
                    </a:lnTo>
                    <a:cubicBezTo>
                      <a:pt x="46196" y="57245"/>
                      <a:pt x="42481" y="59626"/>
                      <a:pt x="38386" y="59626"/>
                    </a:cubicBezTo>
                    <a:lnTo>
                      <a:pt x="10192" y="59626"/>
                    </a:lnTo>
                    <a:cubicBezTo>
                      <a:pt x="4572" y="59626"/>
                      <a:pt x="0" y="55054"/>
                      <a:pt x="0" y="49435"/>
                    </a:cubicBezTo>
                    <a:cubicBezTo>
                      <a:pt x="0" y="43815"/>
                      <a:pt x="4572" y="39243"/>
                      <a:pt x="10192" y="39243"/>
                    </a:cubicBezTo>
                    <a:lnTo>
                      <a:pt x="31623" y="39243"/>
                    </a:lnTo>
                    <a:lnTo>
                      <a:pt x="45720" y="5715"/>
                    </a:lnTo>
                    <a:cubicBezTo>
                      <a:pt x="47149" y="2191"/>
                      <a:pt x="50863" y="0"/>
                      <a:pt x="55150" y="0"/>
                    </a:cubicBezTo>
                    <a:cubicBezTo>
                      <a:pt x="59436" y="0"/>
                      <a:pt x="63055" y="2286"/>
                      <a:pt x="64579" y="5810"/>
                    </a:cubicBezTo>
                    <a:lnTo>
                      <a:pt x="88678" y="62960"/>
                    </a:lnTo>
                    <a:lnTo>
                      <a:pt x="96012" y="45529"/>
                    </a:lnTo>
                    <a:cubicBezTo>
                      <a:pt x="97631" y="41719"/>
                      <a:pt x="101346" y="39338"/>
                      <a:pt x="105442" y="39338"/>
                    </a:cubicBezTo>
                    <a:lnTo>
                      <a:pt x="133445" y="39338"/>
                    </a:lnTo>
                    <a:cubicBezTo>
                      <a:pt x="139065" y="39338"/>
                      <a:pt x="143637" y="43910"/>
                      <a:pt x="143637" y="49530"/>
                    </a:cubicBezTo>
                    <a:cubicBezTo>
                      <a:pt x="143637" y="55150"/>
                      <a:pt x="139065" y="59722"/>
                      <a:pt x="133445" y="59722"/>
                    </a:cubicBezTo>
                    <a:lnTo>
                      <a:pt x="112204" y="59722"/>
                    </a:lnTo>
                    <a:lnTo>
                      <a:pt x="98108" y="93250"/>
                    </a:lnTo>
                    <a:cubicBezTo>
                      <a:pt x="96488" y="97060"/>
                      <a:pt x="92773" y="99536"/>
                      <a:pt x="88678" y="99536"/>
                    </a:cubicBezTo>
                    <a:close/>
                  </a:path>
                </a:pathLst>
              </a:custGeom>
              <a:solidFill>
                <a:srgbClr val="1E9FDA"/>
              </a:solidFill>
              <a:ln w="9525" cap="flat">
                <a:noFill/>
                <a:prstDash val="solid"/>
                <a:miter/>
              </a:ln>
            </p:spPr>
            <p:txBody>
              <a:bodyPr/>
              <a:lstStyle/>
              <a:p>
                <a:endParaRPr lang="en-US"/>
              </a:p>
            </p:txBody>
          </p:sp>
        </p:grpSp>
        <p:sp>
          <p:nvSpPr>
            <p:cNvPr id="21" name="TextBox 20">
              <a:extLst>
                <a:ext uri="{FF2B5EF4-FFF2-40B4-BE49-F238E27FC236}">
                  <a16:creationId xmlns:a16="http://schemas.microsoft.com/office/drawing/2014/main" id="{6C29B973-DF47-6F2F-9AF2-7C44691499D1}"/>
                </a:ext>
              </a:extLst>
            </p:cNvPr>
            <p:cNvSpPr txBox="1"/>
            <p:nvPr/>
          </p:nvSpPr>
          <p:spPr>
            <a:xfrm>
              <a:off x="1654183" y="2643399"/>
              <a:ext cx="6035421" cy="412170"/>
            </a:xfrm>
            <a:prstGeom prst="rect">
              <a:avLst/>
            </a:prstGeom>
            <a:noFill/>
          </p:spPr>
          <p:txBody>
            <a:bodyPr wrap="square" rtlCol="0">
              <a:noAutofit/>
            </a:bodyPr>
            <a:lstStyle/>
            <a:p>
              <a:pPr lvl="5">
                <a:spcAft>
                  <a:spcPts val="3600"/>
                </a:spcAft>
              </a:pPr>
              <a:r>
                <a:rPr lang="en-US" sz="1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Comprehensive Coverage</a:t>
              </a:r>
            </a:p>
          </p:txBody>
        </p:sp>
      </p:grpSp>
      <p:grpSp>
        <p:nvGrpSpPr>
          <p:cNvPr id="27" name="Group 26">
            <a:extLst>
              <a:ext uri="{FF2B5EF4-FFF2-40B4-BE49-F238E27FC236}">
                <a16:creationId xmlns:a16="http://schemas.microsoft.com/office/drawing/2014/main" id="{36DAF345-B60D-F147-C216-F158556CEC1E}"/>
              </a:ext>
            </a:extLst>
          </p:cNvPr>
          <p:cNvGrpSpPr/>
          <p:nvPr/>
        </p:nvGrpSpPr>
        <p:grpSpPr>
          <a:xfrm>
            <a:off x="1580058" y="3298155"/>
            <a:ext cx="6620530" cy="498078"/>
            <a:chOff x="1069074" y="3298155"/>
            <a:chExt cx="6620530" cy="498078"/>
          </a:xfrm>
        </p:grpSpPr>
        <p:grpSp>
          <p:nvGrpSpPr>
            <p:cNvPr id="28" name="Graphic 7">
              <a:extLst>
                <a:ext uri="{FF2B5EF4-FFF2-40B4-BE49-F238E27FC236}">
                  <a16:creationId xmlns:a16="http://schemas.microsoft.com/office/drawing/2014/main" id="{92E4D4AB-33AE-149A-5F6B-49AAB7CDE0CF}"/>
                </a:ext>
              </a:extLst>
            </p:cNvPr>
            <p:cNvGrpSpPr/>
            <p:nvPr/>
          </p:nvGrpSpPr>
          <p:grpSpPr>
            <a:xfrm>
              <a:off x="1069074" y="3298155"/>
              <a:ext cx="441531" cy="441643"/>
              <a:chOff x="5166332" y="3641248"/>
              <a:chExt cx="373461" cy="373556"/>
            </a:xfrm>
          </p:grpSpPr>
          <p:sp>
            <p:nvSpPr>
              <p:cNvPr id="30" name="Freeform 23">
                <a:extLst>
                  <a:ext uri="{FF2B5EF4-FFF2-40B4-BE49-F238E27FC236}">
                    <a16:creationId xmlns:a16="http://schemas.microsoft.com/office/drawing/2014/main" id="{150A5AEB-95ED-98CB-082A-D9E0F656C971}"/>
                  </a:ext>
                </a:extLst>
              </p:cNvPr>
              <p:cNvSpPr/>
              <p:nvPr/>
            </p:nvSpPr>
            <p:spPr>
              <a:xfrm>
                <a:off x="5166332" y="3685240"/>
                <a:ext cx="329564" cy="329565"/>
              </a:xfrm>
              <a:custGeom>
                <a:avLst/>
                <a:gdLst>
                  <a:gd name="csX0" fmla="*/ 298418 w 329564"/>
                  <a:gd name="csY0" fmla="*/ 94012 h 329565"/>
                  <a:gd name="csX1" fmla="*/ 286417 w 329564"/>
                  <a:gd name="csY1" fmla="*/ 106013 h 329565"/>
                  <a:gd name="csX2" fmla="*/ 299942 w 329564"/>
                  <a:gd name="csY2" fmla="*/ 164878 h 329565"/>
                  <a:gd name="csX3" fmla="*/ 164783 w 329564"/>
                  <a:gd name="csY3" fmla="*/ 300038 h 329565"/>
                  <a:gd name="csX4" fmla="*/ 29623 w 329564"/>
                  <a:gd name="csY4" fmla="*/ 164878 h 329565"/>
                  <a:gd name="csX5" fmla="*/ 164783 w 329564"/>
                  <a:gd name="csY5" fmla="*/ 29718 h 329565"/>
                  <a:gd name="csX6" fmla="*/ 223456 w 329564"/>
                  <a:gd name="csY6" fmla="*/ 43244 h 329565"/>
                  <a:gd name="csX7" fmla="*/ 235648 w 329564"/>
                  <a:gd name="csY7" fmla="*/ 31052 h 329565"/>
                  <a:gd name="csX8" fmla="*/ 235648 w 329564"/>
                  <a:gd name="csY8" fmla="*/ 16192 h 329565"/>
                  <a:gd name="csX9" fmla="*/ 164783 w 329564"/>
                  <a:gd name="csY9" fmla="*/ 0 h 329565"/>
                  <a:gd name="csX10" fmla="*/ 0 w 329564"/>
                  <a:gd name="csY10" fmla="*/ 164783 h 329565"/>
                  <a:gd name="csX11" fmla="*/ 164783 w 329564"/>
                  <a:gd name="csY11" fmla="*/ 329565 h 329565"/>
                  <a:gd name="csX12" fmla="*/ 329565 w 329564"/>
                  <a:gd name="csY12" fmla="*/ 164783 h 329565"/>
                  <a:gd name="csX13" fmla="*/ 313563 w 329564"/>
                  <a:gd name="csY13" fmla="*/ 93917 h 329565"/>
                  <a:gd name="csX14" fmla="*/ 298418 w 329564"/>
                  <a:gd name="csY14" fmla="*/ 93917 h 329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29564" h="329565">
                    <a:moveTo>
                      <a:pt x="298418" y="94012"/>
                    </a:moveTo>
                    <a:lnTo>
                      <a:pt x="286417" y="106013"/>
                    </a:lnTo>
                    <a:cubicBezTo>
                      <a:pt x="294989" y="123825"/>
                      <a:pt x="299942" y="143828"/>
                      <a:pt x="299942" y="164878"/>
                    </a:cubicBezTo>
                    <a:cubicBezTo>
                      <a:pt x="299942" y="239363"/>
                      <a:pt x="239173" y="300038"/>
                      <a:pt x="164783" y="300038"/>
                    </a:cubicBezTo>
                    <a:cubicBezTo>
                      <a:pt x="90392" y="300038"/>
                      <a:pt x="29623" y="239459"/>
                      <a:pt x="29623" y="164878"/>
                    </a:cubicBezTo>
                    <a:cubicBezTo>
                      <a:pt x="29623" y="90297"/>
                      <a:pt x="90202" y="29718"/>
                      <a:pt x="164783" y="29718"/>
                    </a:cubicBezTo>
                    <a:cubicBezTo>
                      <a:pt x="185833" y="29718"/>
                      <a:pt x="205645" y="34481"/>
                      <a:pt x="223456" y="43244"/>
                    </a:cubicBezTo>
                    <a:lnTo>
                      <a:pt x="235648" y="31052"/>
                    </a:lnTo>
                    <a:lnTo>
                      <a:pt x="235648" y="16192"/>
                    </a:lnTo>
                    <a:cubicBezTo>
                      <a:pt x="214122" y="5810"/>
                      <a:pt x="190119" y="0"/>
                      <a:pt x="164783" y="0"/>
                    </a:cubicBezTo>
                    <a:cubicBezTo>
                      <a:pt x="73819" y="0"/>
                      <a:pt x="0" y="73914"/>
                      <a:pt x="0" y="164783"/>
                    </a:cubicBezTo>
                    <a:cubicBezTo>
                      <a:pt x="0" y="255651"/>
                      <a:pt x="73819" y="329565"/>
                      <a:pt x="164783" y="329565"/>
                    </a:cubicBezTo>
                    <a:cubicBezTo>
                      <a:pt x="255746" y="329565"/>
                      <a:pt x="329565" y="255651"/>
                      <a:pt x="329565" y="164783"/>
                    </a:cubicBezTo>
                    <a:cubicBezTo>
                      <a:pt x="329565" y="139446"/>
                      <a:pt x="323755" y="115443"/>
                      <a:pt x="313563" y="93917"/>
                    </a:cubicBezTo>
                    <a:lnTo>
                      <a:pt x="298418" y="93917"/>
                    </a:lnTo>
                    <a:close/>
                  </a:path>
                </a:pathLst>
              </a:custGeom>
              <a:solidFill>
                <a:schemeClr val="bg1"/>
              </a:solidFill>
              <a:ln w="9525" cap="flat">
                <a:noFill/>
                <a:prstDash val="solid"/>
                <a:miter/>
              </a:ln>
            </p:spPr>
            <p:txBody>
              <a:bodyPr/>
              <a:lstStyle/>
              <a:p>
                <a:endParaRPr lang="en-US"/>
              </a:p>
            </p:txBody>
          </p:sp>
          <p:sp>
            <p:nvSpPr>
              <p:cNvPr id="31" name="Freeform 24">
                <a:extLst>
                  <a:ext uri="{FF2B5EF4-FFF2-40B4-BE49-F238E27FC236}">
                    <a16:creationId xmlns:a16="http://schemas.microsoft.com/office/drawing/2014/main" id="{1F5B484F-43C5-99E0-4E6A-A1B72DBD656C}"/>
                  </a:ext>
                </a:extLst>
              </p:cNvPr>
              <p:cNvSpPr/>
              <p:nvPr/>
            </p:nvSpPr>
            <p:spPr>
              <a:xfrm>
                <a:off x="5227006" y="3746104"/>
                <a:ext cx="208026" cy="208026"/>
              </a:xfrm>
              <a:custGeom>
                <a:avLst/>
                <a:gdLst>
                  <a:gd name="csX0" fmla="*/ 104108 w 208026"/>
                  <a:gd name="csY0" fmla="*/ 29623 h 208026"/>
                  <a:gd name="csX1" fmla="*/ 114586 w 208026"/>
                  <a:gd name="csY1" fmla="*/ 30480 h 208026"/>
                  <a:gd name="csX2" fmla="*/ 138875 w 208026"/>
                  <a:gd name="csY2" fmla="*/ 6191 h 208026"/>
                  <a:gd name="csX3" fmla="*/ 104013 w 208026"/>
                  <a:gd name="csY3" fmla="*/ 0 h 208026"/>
                  <a:gd name="csX4" fmla="*/ 0 w 208026"/>
                  <a:gd name="csY4" fmla="*/ 104013 h 208026"/>
                  <a:gd name="csX5" fmla="*/ 104013 w 208026"/>
                  <a:gd name="csY5" fmla="*/ 208026 h 208026"/>
                  <a:gd name="csX6" fmla="*/ 208026 w 208026"/>
                  <a:gd name="csY6" fmla="*/ 104013 h 208026"/>
                  <a:gd name="csX7" fmla="*/ 201835 w 208026"/>
                  <a:gd name="csY7" fmla="*/ 69056 h 208026"/>
                  <a:gd name="csX8" fmla="*/ 177546 w 208026"/>
                  <a:gd name="csY8" fmla="*/ 93345 h 208026"/>
                  <a:gd name="csX9" fmla="*/ 178403 w 208026"/>
                  <a:gd name="csY9" fmla="*/ 104013 h 208026"/>
                  <a:gd name="csX10" fmla="*/ 104013 w 208026"/>
                  <a:gd name="csY10" fmla="*/ 178403 h 208026"/>
                  <a:gd name="csX11" fmla="*/ 29623 w 208026"/>
                  <a:gd name="csY11" fmla="*/ 104013 h 208026"/>
                  <a:gd name="csX12" fmla="*/ 104013 w 208026"/>
                  <a:gd name="csY12" fmla="*/ 29623 h 208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08026" h="208026">
                    <a:moveTo>
                      <a:pt x="104108" y="29623"/>
                    </a:moveTo>
                    <a:cubicBezTo>
                      <a:pt x="107632" y="29623"/>
                      <a:pt x="111252" y="29908"/>
                      <a:pt x="114586" y="30480"/>
                    </a:cubicBezTo>
                    <a:lnTo>
                      <a:pt x="138875" y="6191"/>
                    </a:lnTo>
                    <a:cubicBezTo>
                      <a:pt x="128016" y="2000"/>
                      <a:pt x="116396" y="0"/>
                      <a:pt x="104013" y="0"/>
                    </a:cubicBezTo>
                    <a:cubicBezTo>
                      <a:pt x="46482" y="0"/>
                      <a:pt x="0" y="46673"/>
                      <a:pt x="0" y="104013"/>
                    </a:cubicBezTo>
                    <a:cubicBezTo>
                      <a:pt x="0" y="161354"/>
                      <a:pt x="46482" y="208026"/>
                      <a:pt x="104013" y="208026"/>
                    </a:cubicBezTo>
                    <a:cubicBezTo>
                      <a:pt x="161544" y="208026"/>
                      <a:pt x="208026" y="161354"/>
                      <a:pt x="208026" y="104013"/>
                    </a:cubicBezTo>
                    <a:cubicBezTo>
                      <a:pt x="208026" y="91726"/>
                      <a:pt x="205835" y="80010"/>
                      <a:pt x="201835" y="69056"/>
                    </a:cubicBezTo>
                    <a:lnTo>
                      <a:pt x="177546" y="93345"/>
                    </a:lnTo>
                    <a:cubicBezTo>
                      <a:pt x="178118" y="96774"/>
                      <a:pt x="178403" y="100489"/>
                      <a:pt x="178403" y="104013"/>
                    </a:cubicBezTo>
                    <a:cubicBezTo>
                      <a:pt x="178403" y="145066"/>
                      <a:pt x="144875" y="178403"/>
                      <a:pt x="104013" y="178403"/>
                    </a:cubicBezTo>
                    <a:cubicBezTo>
                      <a:pt x="63151" y="178403"/>
                      <a:pt x="29623" y="145066"/>
                      <a:pt x="29623" y="104013"/>
                    </a:cubicBezTo>
                    <a:cubicBezTo>
                      <a:pt x="29623" y="62960"/>
                      <a:pt x="62960" y="29623"/>
                      <a:pt x="104013" y="29623"/>
                    </a:cubicBezTo>
                    <a:close/>
                  </a:path>
                </a:pathLst>
              </a:custGeom>
              <a:solidFill>
                <a:schemeClr val="bg1"/>
              </a:solidFill>
              <a:ln w="9525" cap="flat">
                <a:noFill/>
                <a:prstDash val="solid"/>
                <a:miter/>
              </a:ln>
            </p:spPr>
            <p:txBody>
              <a:bodyPr/>
              <a:lstStyle/>
              <a:p>
                <a:endParaRPr lang="en-US" dirty="0"/>
              </a:p>
            </p:txBody>
          </p:sp>
          <p:sp>
            <p:nvSpPr>
              <p:cNvPr id="32" name="Freeform 25">
                <a:extLst>
                  <a:ext uri="{FF2B5EF4-FFF2-40B4-BE49-F238E27FC236}">
                    <a16:creationId xmlns:a16="http://schemas.microsoft.com/office/drawing/2014/main" id="{2C10BAC5-A275-E61B-F0F0-FAAF65F1E9CA}"/>
                  </a:ext>
                </a:extLst>
              </p:cNvPr>
              <p:cNvSpPr/>
              <p:nvPr/>
            </p:nvSpPr>
            <p:spPr>
              <a:xfrm>
                <a:off x="5287776" y="3641248"/>
                <a:ext cx="252017" cy="252017"/>
              </a:xfrm>
              <a:custGeom>
                <a:avLst/>
                <a:gdLst>
                  <a:gd name="csX0" fmla="*/ 251270 w 252017"/>
                  <a:gd name="csY0" fmla="*/ 55802 h 252017"/>
                  <a:gd name="csX1" fmla="*/ 240983 w 252017"/>
                  <a:gd name="csY1" fmla="*/ 48944 h 252017"/>
                  <a:gd name="csX2" fmla="*/ 203168 w 252017"/>
                  <a:gd name="csY2" fmla="*/ 48944 h 252017"/>
                  <a:gd name="csX3" fmla="*/ 203168 w 252017"/>
                  <a:gd name="csY3" fmla="*/ 11130 h 252017"/>
                  <a:gd name="csX4" fmla="*/ 196310 w 252017"/>
                  <a:gd name="csY4" fmla="*/ 843 h 252017"/>
                  <a:gd name="csX5" fmla="*/ 184214 w 252017"/>
                  <a:gd name="csY5" fmla="*/ 3224 h 252017"/>
                  <a:gd name="csX6" fmla="*/ 147066 w 252017"/>
                  <a:gd name="csY6" fmla="*/ 40372 h 252017"/>
                  <a:gd name="csX7" fmla="*/ 143827 w 252017"/>
                  <a:gd name="csY7" fmla="*/ 48182 h 252017"/>
                  <a:gd name="csX8" fmla="*/ 143827 w 252017"/>
                  <a:gd name="csY8" fmla="*/ 87235 h 252017"/>
                  <a:gd name="csX9" fmla="*/ 61531 w 252017"/>
                  <a:gd name="csY9" fmla="*/ 169531 h 252017"/>
                  <a:gd name="csX10" fmla="*/ 43339 w 252017"/>
                  <a:gd name="csY10" fmla="*/ 165340 h 252017"/>
                  <a:gd name="csX11" fmla="*/ 0 w 252017"/>
                  <a:gd name="csY11" fmla="*/ 208679 h 252017"/>
                  <a:gd name="csX12" fmla="*/ 43339 w 252017"/>
                  <a:gd name="csY12" fmla="*/ 252017 h 252017"/>
                  <a:gd name="csX13" fmla="*/ 86677 w 252017"/>
                  <a:gd name="csY13" fmla="*/ 208679 h 252017"/>
                  <a:gd name="csX14" fmla="*/ 82487 w 252017"/>
                  <a:gd name="csY14" fmla="*/ 190486 h 252017"/>
                  <a:gd name="csX15" fmla="*/ 164783 w 252017"/>
                  <a:gd name="csY15" fmla="*/ 108190 h 252017"/>
                  <a:gd name="csX16" fmla="*/ 203835 w 252017"/>
                  <a:gd name="csY16" fmla="*/ 108190 h 252017"/>
                  <a:gd name="csX17" fmla="*/ 211646 w 252017"/>
                  <a:gd name="csY17" fmla="*/ 104951 h 252017"/>
                  <a:gd name="csX18" fmla="*/ 248793 w 252017"/>
                  <a:gd name="csY18" fmla="*/ 67804 h 252017"/>
                  <a:gd name="csX19" fmla="*/ 251174 w 252017"/>
                  <a:gd name="csY19" fmla="*/ 55707 h 2520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52017" h="252017">
                    <a:moveTo>
                      <a:pt x="251270" y="55802"/>
                    </a:moveTo>
                    <a:cubicBezTo>
                      <a:pt x="249555" y="51611"/>
                      <a:pt x="245459" y="48944"/>
                      <a:pt x="240983" y="48944"/>
                    </a:cubicBezTo>
                    <a:lnTo>
                      <a:pt x="203168" y="48944"/>
                    </a:lnTo>
                    <a:lnTo>
                      <a:pt x="203168" y="11130"/>
                    </a:lnTo>
                    <a:cubicBezTo>
                      <a:pt x="203168" y="6653"/>
                      <a:pt x="200501" y="2558"/>
                      <a:pt x="196310" y="843"/>
                    </a:cubicBezTo>
                    <a:cubicBezTo>
                      <a:pt x="192119" y="-871"/>
                      <a:pt x="187357" y="81"/>
                      <a:pt x="184214" y="3224"/>
                    </a:cubicBezTo>
                    <a:lnTo>
                      <a:pt x="147066" y="40372"/>
                    </a:lnTo>
                    <a:cubicBezTo>
                      <a:pt x="144971" y="42467"/>
                      <a:pt x="143827" y="45325"/>
                      <a:pt x="143827" y="48182"/>
                    </a:cubicBezTo>
                    <a:lnTo>
                      <a:pt x="143827" y="87235"/>
                    </a:lnTo>
                    <a:lnTo>
                      <a:pt x="61531" y="169531"/>
                    </a:lnTo>
                    <a:cubicBezTo>
                      <a:pt x="56007" y="166959"/>
                      <a:pt x="49816" y="165340"/>
                      <a:pt x="43339" y="165340"/>
                    </a:cubicBezTo>
                    <a:cubicBezTo>
                      <a:pt x="19431" y="165340"/>
                      <a:pt x="0" y="184771"/>
                      <a:pt x="0" y="208679"/>
                    </a:cubicBezTo>
                    <a:cubicBezTo>
                      <a:pt x="0" y="232586"/>
                      <a:pt x="19431" y="252017"/>
                      <a:pt x="43339" y="252017"/>
                    </a:cubicBezTo>
                    <a:cubicBezTo>
                      <a:pt x="67247" y="252017"/>
                      <a:pt x="86677" y="232586"/>
                      <a:pt x="86677" y="208679"/>
                    </a:cubicBezTo>
                    <a:cubicBezTo>
                      <a:pt x="86677" y="202202"/>
                      <a:pt x="85153" y="196010"/>
                      <a:pt x="82487" y="190486"/>
                    </a:cubicBezTo>
                    <a:lnTo>
                      <a:pt x="164783" y="108190"/>
                    </a:lnTo>
                    <a:lnTo>
                      <a:pt x="203835" y="108190"/>
                    </a:lnTo>
                    <a:cubicBezTo>
                      <a:pt x="206788" y="108190"/>
                      <a:pt x="209645" y="107047"/>
                      <a:pt x="211646" y="104951"/>
                    </a:cubicBezTo>
                    <a:lnTo>
                      <a:pt x="248793" y="67804"/>
                    </a:lnTo>
                    <a:cubicBezTo>
                      <a:pt x="251936" y="64661"/>
                      <a:pt x="252889" y="59803"/>
                      <a:pt x="251174" y="55707"/>
                    </a:cubicBezTo>
                    <a:close/>
                  </a:path>
                </a:pathLst>
              </a:custGeom>
              <a:solidFill>
                <a:srgbClr val="1E9FDA"/>
              </a:solidFill>
              <a:ln w="9525" cap="flat">
                <a:noFill/>
                <a:prstDash val="solid"/>
                <a:miter/>
              </a:ln>
            </p:spPr>
            <p:txBody>
              <a:bodyPr/>
              <a:lstStyle/>
              <a:p>
                <a:endParaRPr lang="en-US"/>
              </a:p>
            </p:txBody>
          </p:sp>
        </p:grpSp>
        <p:sp>
          <p:nvSpPr>
            <p:cNvPr id="29" name="TextBox 28">
              <a:extLst>
                <a:ext uri="{FF2B5EF4-FFF2-40B4-BE49-F238E27FC236}">
                  <a16:creationId xmlns:a16="http://schemas.microsoft.com/office/drawing/2014/main" id="{8B02F95C-7302-AEEC-CC3F-1439032C2FE7}"/>
                </a:ext>
              </a:extLst>
            </p:cNvPr>
            <p:cNvSpPr txBox="1"/>
            <p:nvPr/>
          </p:nvSpPr>
          <p:spPr>
            <a:xfrm>
              <a:off x="1654183" y="3384063"/>
              <a:ext cx="6035421" cy="412170"/>
            </a:xfrm>
            <a:prstGeom prst="rect">
              <a:avLst/>
            </a:prstGeom>
            <a:noFill/>
          </p:spPr>
          <p:txBody>
            <a:bodyPr wrap="square" rtlCol="0">
              <a:noAutofit/>
            </a:bodyPr>
            <a:lstStyle/>
            <a:p>
              <a:pPr lvl="5">
                <a:spcAft>
                  <a:spcPts val="3600"/>
                </a:spcAft>
              </a:pPr>
              <a:r>
                <a:rPr lang="en-US" sz="1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Verifiable Results</a:t>
              </a:r>
            </a:p>
            <a:p>
              <a:pPr lvl="5">
                <a:spcAft>
                  <a:spcPts val="3600"/>
                </a:spcAft>
              </a:pPr>
              <a:endParaRPr lang="en-US" sz="1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nvGrpSpPr>
          <p:cNvPr id="33" name="Group 32">
            <a:extLst>
              <a:ext uri="{FF2B5EF4-FFF2-40B4-BE49-F238E27FC236}">
                <a16:creationId xmlns:a16="http://schemas.microsoft.com/office/drawing/2014/main" id="{535C213D-3E7E-31AB-EAB5-4B87CE146320}"/>
              </a:ext>
            </a:extLst>
          </p:cNvPr>
          <p:cNvGrpSpPr/>
          <p:nvPr/>
        </p:nvGrpSpPr>
        <p:grpSpPr>
          <a:xfrm>
            <a:off x="1552633" y="3927456"/>
            <a:ext cx="6647955" cy="572865"/>
            <a:chOff x="1041649" y="3927456"/>
            <a:chExt cx="6647955" cy="572865"/>
          </a:xfrm>
        </p:grpSpPr>
        <p:grpSp>
          <p:nvGrpSpPr>
            <p:cNvPr id="34" name="Graphic 7">
              <a:extLst>
                <a:ext uri="{FF2B5EF4-FFF2-40B4-BE49-F238E27FC236}">
                  <a16:creationId xmlns:a16="http://schemas.microsoft.com/office/drawing/2014/main" id="{AE9CDC4B-F352-3E9F-E47A-35C805526657}"/>
                </a:ext>
              </a:extLst>
            </p:cNvPr>
            <p:cNvGrpSpPr/>
            <p:nvPr/>
          </p:nvGrpSpPr>
          <p:grpSpPr>
            <a:xfrm>
              <a:off x="1041649" y="3927456"/>
              <a:ext cx="456129" cy="511429"/>
              <a:chOff x="5912520" y="3604373"/>
              <a:chExt cx="334400" cy="374942"/>
            </a:xfrm>
          </p:grpSpPr>
          <p:sp>
            <p:nvSpPr>
              <p:cNvPr id="36" name="Freeform 45">
                <a:extLst>
                  <a:ext uri="{FF2B5EF4-FFF2-40B4-BE49-F238E27FC236}">
                    <a16:creationId xmlns:a16="http://schemas.microsoft.com/office/drawing/2014/main" id="{90E3BCC3-D600-24C6-285C-48A327C00698}"/>
                  </a:ext>
                </a:extLst>
              </p:cNvPr>
              <p:cNvSpPr/>
              <p:nvPr/>
            </p:nvSpPr>
            <p:spPr>
              <a:xfrm>
                <a:off x="5912520" y="3604373"/>
                <a:ext cx="262985" cy="231481"/>
              </a:xfrm>
              <a:custGeom>
                <a:avLst/>
                <a:gdLst>
                  <a:gd name="csX0" fmla="*/ 239744 w 262985"/>
                  <a:gd name="csY0" fmla="*/ 108585 h 231481"/>
                  <a:gd name="csX1" fmla="*/ 217646 w 262985"/>
                  <a:gd name="csY1" fmla="*/ 125158 h 231481"/>
                  <a:gd name="csX2" fmla="*/ 185261 w 262985"/>
                  <a:gd name="csY2" fmla="*/ 125158 h 231481"/>
                  <a:gd name="csX3" fmla="*/ 174212 w 262985"/>
                  <a:gd name="csY3" fmla="*/ 98298 h 231481"/>
                  <a:gd name="csX4" fmla="*/ 197072 w 262985"/>
                  <a:gd name="csY4" fmla="*/ 75438 h 231481"/>
                  <a:gd name="csX5" fmla="*/ 224695 w 262985"/>
                  <a:gd name="csY5" fmla="*/ 71533 h 231481"/>
                  <a:gd name="csX6" fmla="*/ 224695 w 262985"/>
                  <a:gd name="csY6" fmla="*/ 38767 h 231481"/>
                  <a:gd name="csX7" fmla="*/ 191929 w 262985"/>
                  <a:gd name="csY7" fmla="*/ 38767 h 231481"/>
                  <a:gd name="csX8" fmla="*/ 188023 w 262985"/>
                  <a:gd name="csY8" fmla="*/ 66389 h 231481"/>
                  <a:gd name="csX9" fmla="*/ 165163 w 262985"/>
                  <a:gd name="csY9" fmla="*/ 89249 h 231481"/>
                  <a:gd name="csX10" fmla="*/ 138303 w 262985"/>
                  <a:gd name="csY10" fmla="*/ 78200 h 231481"/>
                  <a:gd name="csX11" fmla="*/ 138303 w 262985"/>
                  <a:gd name="csY11" fmla="*/ 45434 h 231481"/>
                  <a:gd name="csX12" fmla="*/ 154877 w 262985"/>
                  <a:gd name="csY12" fmla="*/ 23336 h 231481"/>
                  <a:gd name="csX13" fmla="*/ 131540 w 262985"/>
                  <a:gd name="csY13" fmla="*/ 0 h 231481"/>
                  <a:gd name="csX14" fmla="*/ 108204 w 262985"/>
                  <a:gd name="csY14" fmla="*/ 23336 h 231481"/>
                  <a:gd name="csX15" fmla="*/ 124777 w 262985"/>
                  <a:gd name="csY15" fmla="*/ 45434 h 231481"/>
                  <a:gd name="csX16" fmla="*/ 124777 w 262985"/>
                  <a:gd name="csY16" fmla="*/ 77819 h 231481"/>
                  <a:gd name="csX17" fmla="*/ 97917 w 262985"/>
                  <a:gd name="csY17" fmla="*/ 88868 h 231481"/>
                  <a:gd name="csX18" fmla="*/ 75057 w 262985"/>
                  <a:gd name="csY18" fmla="*/ 66008 h 231481"/>
                  <a:gd name="csX19" fmla="*/ 71152 w 262985"/>
                  <a:gd name="csY19" fmla="*/ 38386 h 231481"/>
                  <a:gd name="csX20" fmla="*/ 38386 w 262985"/>
                  <a:gd name="csY20" fmla="*/ 38386 h 231481"/>
                  <a:gd name="csX21" fmla="*/ 38386 w 262985"/>
                  <a:gd name="csY21" fmla="*/ 71152 h 231481"/>
                  <a:gd name="csX22" fmla="*/ 66008 w 262985"/>
                  <a:gd name="csY22" fmla="*/ 75057 h 231481"/>
                  <a:gd name="csX23" fmla="*/ 88868 w 262985"/>
                  <a:gd name="csY23" fmla="*/ 97917 h 231481"/>
                  <a:gd name="csX24" fmla="*/ 77819 w 262985"/>
                  <a:gd name="csY24" fmla="*/ 124777 h 231481"/>
                  <a:gd name="csX25" fmla="*/ 45434 w 262985"/>
                  <a:gd name="csY25" fmla="*/ 124777 h 231481"/>
                  <a:gd name="csX26" fmla="*/ 23336 w 262985"/>
                  <a:gd name="csY26" fmla="*/ 108204 h 231481"/>
                  <a:gd name="csX27" fmla="*/ 0 w 262985"/>
                  <a:gd name="csY27" fmla="*/ 131540 h 231481"/>
                  <a:gd name="csX28" fmla="*/ 23336 w 262985"/>
                  <a:gd name="csY28" fmla="*/ 154876 h 231481"/>
                  <a:gd name="csX29" fmla="*/ 45434 w 262985"/>
                  <a:gd name="csY29" fmla="*/ 138303 h 231481"/>
                  <a:gd name="csX30" fmla="*/ 77819 w 262985"/>
                  <a:gd name="csY30" fmla="*/ 138303 h 231481"/>
                  <a:gd name="csX31" fmla="*/ 88868 w 262985"/>
                  <a:gd name="csY31" fmla="*/ 165163 h 231481"/>
                  <a:gd name="csX32" fmla="*/ 66008 w 262985"/>
                  <a:gd name="csY32" fmla="*/ 188023 h 231481"/>
                  <a:gd name="csX33" fmla="*/ 38386 w 262985"/>
                  <a:gd name="csY33" fmla="*/ 191929 h 231481"/>
                  <a:gd name="csX34" fmla="*/ 38386 w 262985"/>
                  <a:gd name="csY34" fmla="*/ 224695 h 231481"/>
                  <a:gd name="csX35" fmla="*/ 71152 w 262985"/>
                  <a:gd name="csY35" fmla="*/ 224695 h 231481"/>
                  <a:gd name="csX36" fmla="*/ 75057 w 262985"/>
                  <a:gd name="csY36" fmla="*/ 197072 h 231481"/>
                  <a:gd name="csX37" fmla="*/ 97917 w 262985"/>
                  <a:gd name="csY37" fmla="*/ 174212 h 231481"/>
                  <a:gd name="csX38" fmla="*/ 114109 w 262985"/>
                  <a:gd name="csY38" fmla="*/ 182880 h 231481"/>
                  <a:gd name="csX39" fmla="*/ 106966 w 262985"/>
                  <a:gd name="csY39" fmla="*/ 162782 h 231481"/>
                  <a:gd name="csX40" fmla="*/ 128683 w 262985"/>
                  <a:gd name="csY40" fmla="*/ 117348 h 231481"/>
                  <a:gd name="csX41" fmla="*/ 140494 w 262985"/>
                  <a:gd name="csY41" fmla="*/ 115348 h 231481"/>
                  <a:gd name="csX42" fmla="*/ 155543 w 262985"/>
                  <a:gd name="csY42" fmla="*/ 118872 h 231481"/>
                  <a:gd name="csX43" fmla="*/ 173736 w 262985"/>
                  <a:gd name="csY43" fmla="*/ 138970 h 231481"/>
                  <a:gd name="csX44" fmla="*/ 179642 w 262985"/>
                  <a:gd name="csY44" fmla="*/ 155924 h 231481"/>
                  <a:gd name="csX45" fmla="*/ 185166 w 262985"/>
                  <a:gd name="csY45" fmla="*/ 137731 h 231481"/>
                  <a:gd name="csX46" fmla="*/ 217551 w 262985"/>
                  <a:gd name="csY46" fmla="*/ 137731 h 231481"/>
                  <a:gd name="csX47" fmla="*/ 239649 w 262985"/>
                  <a:gd name="csY47" fmla="*/ 154305 h 231481"/>
                  <a:gd name="csX48" fmla="*/ 262985 w 262985"/>
                  <a:gd name="csY48" fmla="*/ 130969 h 231481"/>
                  <a:gd name="csX49" fmla="*/ 239649 w 262985"/>
                  <a:gd name="csY49" fmla="*/ 108490 h 2314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262985" h="231481">
                    <a:moveTo>
                      <a:pt x="239744" y="108585"/>
                    </a:moveTo>
                    <a:cubicBezTo>
                      <a:pt x="229076" y="108585"/>
                      <a:pt x="220409" y="115729"/>
                      <a:pt x="217646" y="125158"/>
                    </a:cubicBezTo>
                    <a:lnTo>
                      <a:pt x="185261" y="125158"/>
                    </a:lnTo>
                    <a:cubicBezTo>
                      <a:pt x="184118" y="114871"/>
                      <a:pt x="180118" y="105823"/>
                      <a:pt x="174212" y="98298"/>
                    </a:cubicBezTo>
                    <a:lnTo>
                      <a:pt x="197072" y="75438"/>
                    </a:lnTo>
                    <a:cubicBezTo>
                      <a:pt x="205740" y="80200"/>
                      <a:pt x="217170" y="78962"/>
                      <a:pt x="224695" y="71533"/>
                    </a:cubicBezTo>
                    <a:cubicBezTo>
                      <a:pt x="233744" y="62484"/>
                      <a:pt x="233744" y="47815"/>
                      <a:pt x="224695" y="38767"/>
                    </a:cubicBezTo>
                    <a:cubicBezTo>
                      <a:pt x="215646" y="29718"/>
                      <a:pt x="200977" y="29718"/>
                      <a:pt x="191929" y="38767"/>
                    </a:cubicBezTo>
                    <a:cubicBezTo>
                      <a:pt x="184404" y="46292"/>
                      <a:pt x="183261" y="57340"/>
                      <a:pt x="188023" y="66389"/>
                    </a:cubicBezTo>
                    <a:lnTo>
                      <a:pt x="165163" y="89249"/>
                    </a:lnTo>
                    <a:cubicBezTo>
                      <a:pt x="157639" y="83344"/>
                      <a:pt x="148209" y="79343"/>
                      <a:pt x="138303" y="78200"/>
                    </a:cubicBezTo>
                    <a:lnTo>
                      <a:pt x="138303" y="45434"/>
                    </a:lnTo>
                    <a:cubicBezTo>
                      <a:pt x="147828" y="42672"/>
                      <a:pt x="154877" y="34004"/>
                      <a:pt x="154877" y="23336"/>
                    </a:cubicBezTo>
                    <a:cubicBezTo>
                      <a:pt x="154877" y="10668"/>
                      <a:pt x="144590" y="0"/>
                      <a:pt x="131540" y="0"/>
                    </a:cubicBezTo>
                    <a:cubicBezTo>
                      <a:pt x="118491" y="0"/>
                      <a:pt x="108204" y="10287"/>
                      <a:pt x="108204" y="23336"/>
                    </a:cubicBezTo>
                    <a:cubicBezTo>
                      <a:pt x="108204" y="34004"/>
                      <a:pt x="115348" y="42672"/>
                      <a:pt x="124777" y="45434"/>
                    </a:cubicBezTo>
                    <a:lnTo>
                      <a:pt x="124777" y="77819"/>
                    </a:lnTo>
                    <a:cubicBezTo>
                      <a:pt x="114490" y="78962"/>
                      <a:pt x="105442" y="82963"/>
                      <a:pt x="97917" y="88868"/>
                    </a:cubicBezTo>
                    <a:lnTo>
                      <a:pt x="75057" y="66008"/>
                    </a:lnTo>
                    <a:cubicBezTo>
                      <a:pt x="79819" y="57340"/>
                      <a:pt x="78581" y="45910"/>
                      <a:pt x="71152" y="38386"/>
                    </a:cubicBezTo>
                    <a:cubicBezTo>
                      <a:pt x="62103" y="29337"/>
                      <a:pt x="47434" y="29337"/>
                      <a:pt x="38386" y="38386"/>
                    </a:cubicBezTo>
                    <a:cubicBezTo>
                      <a:pt x="29337" y="47434"/>
                      <a:pt x="29337" y="62103"/>
                      <a:pt x="38386" y="71152"/>
                    </a:cubicBezTo>
                    <a:cubicBezTo>
                      <a:pt x="45910" y="78676"/>
                      <a:pt x="56959" y="79819"/>
                      <a:pt x="66008" y="75057"/>
                    </a:cubicBezTo>
                    <a:lnTo>
                      <a:pt x="88868" y="97917"/>
                    </a:lnTo>
                    <a:cubicBezTo>
                      <a:pt x="82963" y="105442"/>
                      <a:pt x="78962" y="114871"/>
                      <a:pt x="77819" y="124777"/>
                    </a:cubicBezTo>
                    <a:lnTo>
                      <a:pt x="45434" y="124777"/>
                    </a:lnTo>
                    <a:cubicBezTo>
                      <a:pt x="42672" y="115252"/>
                      <a:pt x="34004" y="108204"/>
                      <a:pt x="23336" y="108204"/>
                    </a:cubicBezTo>
                    <a:cubicBezTo>
                      <a:pt x="10287" y="108204"/>
                      <a:pt x="0" y="118491"/>
                      <a:pt x="0" y="131540"/>
                    </a:cubicBezTo>
                    <a:cubicBezTo>
                      <a:pt x="0" y="144589"/>
                      <a:pt x="10287" y="154876"/>
                      <a:pt x="23336" y="154876"/>
                    </a:cubicBezTo>
                    <a:cubicBezTo>
                      <a:pt x="34004" y="154876"/>
                      <a:pt x="42672" y="147733"/>
                      <a:pt x="45434" y="138303"/>
                    </a:cubicBezTo>
                    <a:lnTo>
                      <a:pt x="77819" y="138303"/>
                    </a:lnTo>
                    <a:cubicBezTo>
                      <a:pt x="78962" y="148590"/>
                      <a:pt x="82963" y="157639"/>
                      <a:pt x="88868" y="165163"/>
                    </a:cubicBezTo>
                    <a:lnTo>
                      <a:pt x="66008" y="188023"/>
                    </a:lnTo>
                    <a:cubicBezTo>
                      <a:pt x="57340" y="183261"/>
                      <a:pt x="45910" y="184499"/>
                      <a:pt x="38386" y="191929"/>
                    </a:cubicBezTo>
                    <a:cubicBezTo>
                      <a:pt x="29337" y="200977"/>
                      <a:pt x="29337" y="215646"/>
                      <a:pt x="38386" y="224695"/>
                    </a:cubicBezTo>
                    <a:cubicBezTo>
                      <a:pt x="47434" y="233743"/>
                      <a:pt x="62103" y="233743"/>
                      <a:pt x="71152" y="224695"/>
                    </a:cubicBezTo>
                    <a:cubicBezTo>
                      <a:pt x="78677" y="217170"/>
                      <a:pt x="79819" y="206121"/>
                      <a:pt x="75057" y="197072"/>
                    </a:cubicBezTo>
                    <a:lnTo>
                      <a:pt x="97917" y="174212"/>
                    </a:lnTo>
                    <a:cubicBezTo>
                      <a:pt x="102679" y="178117"/>
                      <a:pt x="108204" y="180880"/>
                      <a:pt x="114109" y="182880"/>
                    </a:cubicBezTo>
                    <a:lnTo>
                      <a:pt x="106966" y="162782"/>
                    </a:lnTo>
                    <a:cubicBezTo>
                      <a:pt x="100679" y="144209"/>
                      <a:pt x="110109" y="124111"/>
                      <a:pt x="128683" y="117348"/>
                    </a:cubicBezTo>
                    <a:cubicBezTo>
                      <a:pt x="132588" y="116205"/>
                      <a:pt x="136588" y="115348"/>
                      <a:pt x="140494" y="115348"/>
                    </a:cubicBezTo>
                    <a:cubicBezTo>
                      <a:pt x="145637" y="115348"/>
                      <a:pt x="150781" y="116491"/>
                      <a:pt x="155543" y="118872"/>
                    </a:cubicBezTo>
                    <a:cubicBezTo>
                      <a:pt x="164211" y="122777"/>
                      <a:pt x="170593" y="129921"/>
                      <a:pt x="173736" y="138970"/>
                    </a:cubicBezTo>
                    <a:lnTo>
                      <a:pt x="179642" y="155924"/>
                    </a:lnTo>
                    <a:cubicBezTo>
                      <a:pt x="182404" y="150400"/>
                      <a:pt x="184404" y="144113"/>
                      <a:pt x="185166" y="137731"/>
                    </a:cubicBezTo>
                    <a:lnTo>
                      <a:pt x="217551" y="137731"/>
                    </a:lnTo>
                    <a:cubicBezTo>
                      <a:pt x="220313" y="147256"/>
                      <a:pt x="228981" y="154305"/>
                      <a:pt x="239649" y="154305"/>
                    </a:cubicBezTo>
                    <a:cubicBezTo>
                      <a:pt x="252698" y="154305"/>
                      <a:pt x="262985" y="144018"/>
                      <a:pt x="262985" y="130969"/>
                    </a:cubicBezTo>
                    <a:cubicBezTo>
                      <a:pt x="262985" y="117919"/>
                      <a:pt x="252698" y="108490"/>
                      <a:pt x="239649" y="108490"/>
                    </a:cubicBezTo>
                    <a:close/>
                  </a:path>
                </a:pathLst>
              </a:custGeom>
              <a:solidFill>
                <a:srgbClr val="1E9FDA"/>
              </a:solidFill>
              <a:ln w="9525" cap="flat">
                <a:noFill/>
                <a:prstDash val="solid"/>
                <a:miter/>
              </a:ln>
            </p:spPr>
            <p:txBody>
              <a:bodyPr/>
              <a:lstStyle/>
              <a:p>
                <a:endParaRPr lang="en-US"/>
              </a:p>
            </p:txBody>
          </p:sp>
          <p:sp>
            <p:nvSpPr>
              <p:cNvPr id="37" name="Freeform 46">
                <a:extLst>
                  <a:ext uri="{FF2B5EF4-FFF2-40B4-BE49-F238E27FC236}">
                    <a16:creationId xmlns:a16="http://schemas.microsoft.com/office/drawing/2014/main" id="{12CC90E5-7EB0-5192-628A-DEA97FCED550}"/>
                  </a:ext>
                </a:extLst>
              </p:cNvPr>
              <p:cNvSpPr/>
              <p:nvPr/>
            </p:nvSpPr>
            <p:spPr>
              <a:xfrm>
                <a:off x="6019489" y="3738713"/>
                <a:ext cx="227431" cy="240602"/>
              </a:xfrm>
              <a:custGeom>
                <a:avLst/>
                <a:gdLst>
                  <a:gd name="csX0" fmla="*/ 12285 w 227431"/>
                  <a:gd name="csY0" fmla="*/ 151981 h 240602"/>
                  <a:gd name="csX1" fmla="*/ 3617 w 227431"/>
                  <a:gd name="csY1" fmla="*/ 158268 h 240602"/>
                  <a:gd name="csX2" fmla="*/ 474 w 227431"/>
                  <a:gd name="csY2" fmla="*/ 172841 h 240602"/>
                  <a:gd name="csX3" fmla="*/ 9141 w 227431"/>
                  <a:gd name="csY3" fmla="*/ 185128 h 240602"/>
                  <a:gd name="csX4" fmla="*/ 83341 w 227431"/>
                  <a:gd name="csY4" fmla="*/ 229324 h 240602"/>
                  <a:gd name="csX5" fmla="*/ 149730 w 227431"/>
                  <a:gd name="csY5" fmla="*/ 235992 h 240602"/>
                  <a:gd name="csX6" fmla="*/ 182115 w 227431"/>
                  <a:gd name="csY6" fmla="*/ 224562 h 240602"/>
                  <a:gd name="csX7" fmla="*/ 220787 w 227431"/>
                  <a:gd name="csY7" fmla="*/ 189414 h 240602"/>
                  <a:gd name="csX8" fmla="*/ 223549 w 227431"/>
                  <a:gd name="csY8" fmla="*/ 137313 h 240602"/>
                  <a:gd name="csX9" fmla="*/ 200689 w 227431"/>
                  <a:gd name="csY9" fmla="*/ 73305 h 240602"/>
                  <a:gd name="csX10" fmla="*/ 177353 w 227431"/>
                  <a:gd name="csY10" fmla="*/ 62256 h 240602"/>
                  <a:gd name="csX11" fmla="*/ 165542 w 227431"/>
                  <a:gd name="csY11" fmla="*/ 75686 h 240602"/>
                  <a:gd name="csX12" fmla="*/ 162780 w 227431"/>
                  <a:gd name="csY12" fmla="*/ 87497 h 240602"/>
                  <a:gd name="csX13" fmla="*/ 158398 w 227431"/>
                  <a:gd name="csY13" fmla="*/ 75686 h 240602"/>
                  <a:gd name="csX14" fmla="*/ 135062 w 227431"/>
                  <a:gd name="csY14" fmla="*/ 64637 h 240602"/>
                  <a:gd name="csX15" fmla="*/ 123251 w 227431"/>
                  <a:gd name="csY15" fmla="*/ 78067 h 240602"/>
                  <a:gd name="csX16" fmla="*/ 120489 w 227431"/>
                  <a:gd name="csY16" fmla="*/ 89878 h 240602"/>
                  <a:gd name="csX17" fmla="*/ 116107 w 227431"/>
                  <a:gd name="csY17" fmla="*/ 78067 h 240602"/>
                  <a:gd name="csX18" fmla="*/ 92771 w 227431"/>
                  <a:gd name="csY18" fmla="*/ 67018 h 240602"/>
                  <a:gd name="csX19" fmla="*/ 80960 w 227431"/>
                  <a:gd name="csY19" fmla="*/ 80448 h 240602"/>
                  <a:gd name="csX20" fmla="*/ 78198 w 227431"/>
                  <a:gd name="csY20" fmla="*/ 92259 h 240602"/>
                  <a:gd name="csX21" fmla="*/ 49718 w 227431"/>
                  <a:gd name="csY21" fmla="*/ 12059 h 240602"/>
                  <a:gd name="csX22" fmla="*/ 40193 w 227431"/>
                  <a:gd name="csY22" fmla="*/ 1772 h 240602"/>
                  <a:gd name="csX23" fmla="*/ 26382 w 227431"/>
                  <a:gd name="csY23" fmla="*/ 1010 h 240602"/>
                  <a:gd name="csX24" fmla="*/ 15333 w 227431"/>
                  <a:gd name="csY24" fmla="*/ 24346 h 240602"/>
                  <a:gd name="csX25" fmla="*/ 63148 w 227431"/>
                  <a:gd name="csY25" fmla="*/ 158649 h 240602"/>
                  <a:gd name="csX26" fmla="*/ 61529 w 227431"/>
                  <a:gd name="csY26" fmla="*/ 165793 h 240602"/>
                  <a:gd name="csX27" fmla="*/ 54385 w 227431"/>
                  <a:gd name="csY27" fmla="*/ 166935 h 240602"/>
                  <a:gd name="csX28" fmla="*/ 26382 w 227431"/>
                  <a:gd name="csY28" fmla="*/ 153505 h 240602"/>
                  <a:gd name="csX29" fmla="*/ 12189 w 227431"/>
                  <a:gd name="csY29" fmla="*/ 151886 h 2406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27431" h="240602">
                    <a:moveTo>
                      <a:pt x="12285" y="151981"/>
                    </a:moveTo>
                    <a:cubicBezTo>
                      <a:pt x="8760" y="153124"/>
                      <a:pt x="5998" y="155505"/>
                      <a:pt x="3617" y="158268"/>
                    </a:cubicBezTo>
                    <a:cubicBezTo>
                      <a:pt x="474" y="162649"/>
                      <a:pt x="-765" y="167793"/>
                      <a:pt x="474" y="172841"/>
                    </a:cubicBezTo>
                    <a:cubicBezTo>
                      <a:pt x="1617" y="177984"/>
                      <a:pt x="4855" y="182366"/>
                      <a:pt x="9141" y="185128"/>
                    </a:cubicBezTo>
                    <a:lnTo>
                      <a:pt x="83341" y="229324"/>
                    </a:lnTo>
                    <a:cubicBezTo>
                      <a:pt x="103439" y="241612"/>
                      <a:pt x="127537" y="243897"/>
                      <a:pt x="149730" y="235992"/>
                    </a:cubicBezTo>
                    <a:lnTo>
                      <a:pt x="182115" y="224562"/>
                    </a:lnTo>
                    <a:cubicBezTo>
                      <a:pt x="199451" y="218656"/>
                      <a:pt x="212881" y="205988"/>
                      <a:pt x="220787" y="189414"/>
                    </a:cubicBezTo>
                    <a:cubicBezTo>
                      <a:pt x="228693" y="172841"/>
                      <a:pt x="229455" y="154267"/>
                      <a:pt x="223549" y="137313"/>
                    </a:cubicBezTo>
                    <a:lnTo>
                      <a:pt x="200689" y="73305"/>
                    </a:lnTo>
                    <a:cubicBezTo>
                      <a:pt x="197165" y="63780"/>
                      <a:pt x="186878" y="58731"/>
                      <a:pt x="177353" y="62256"/>
                    </a:cubicBezTo>
                    <a:cubicBezTo>
                      <a:pt x="171447" y="64256"/>
                      <a:pt x="167066" y="69400"/>
                      <a:pt x="165542" y="75686"/>
                    </a:cubicBezTo>
                    <a:lnTo>
                      <a:pt x="162780" y="87497"/>
                    </a:lnTo>
                    <a:lnTo>
                      <a:pt x="158398" y="75686"/>
                    </a:lnTo>
                    <a:cubicBezTo>
                      <a:pt x="154874" y="66161"/>
                      <a:pt x="144587" y="61113"/>
                      <a:pt x="135062" y="64637"/>
                    </a:cubicBezTo>
                    <a:cubicBezTo>
                      <a:pt x="129156" y="66637"/>
                      <a:pt x="124775" y="71781"/>
                      <a:pt x="123251" y="78067"/>
                    </a:cubicBezTo>
                    <a:lnTo>
                      <a:pt x="120489" y="89878"/>
                    </a:lnTo>
                    <a:lnTo>
                      <a:pt x="116107" y="78067"/>
                    </a:lnTo>
                    <a:cubicBezTo>
                      <a:pt x="112583" y="68542"/>
                      <a:pt x="102296" y="63494"/>
                      <a:pt x="92771" y="67018"/>
                    </a:cubicBezTo>
                    <a:cubicBezTo>
                      <a:pt x="86865" y="69018"/>
                      <a:pt x="82484" y="74162"/>
                      <a:pt x="80960" y="80448"/>
                    </a:cubicBezTo>
                    <a:lnTo>
                      <a:pt x="78198" y="92259"/>
                    </a:lnTo>
                    <a:lnTo>
                      <a:pt x="49718" y="12059"/>
                    </a:lnTo>
                    <a:cubicBezTo>
                      <a:pt x="48099" y="7297"/>
                      <a:pt x="44574" y="3772"/>
                      <a:pt x="40193" y="1772"/>
                    </a:cubicBezTo>
                    <a:cubicBezTo>
                      <a:pt x="35811" y="-228"/>
                      <a:pt x="30668" y="-609"/>
                      <a:pt x="26382" y="1010"/>
                    </a:cubicBezTo>
                    <a:cubicBezTo>
                      <a:pt x="16857" y="4534"/>
                      <a:pt x="11808" y="14821"/>
                      <a:pt x="15333" y="24346"/>
                    </a:cubicBezTo>
                    <a:lnTo>
                      <a:pt x="63148" y="158649"/>
                    </a:lnTo>
                    <a:cubicBezTo>
                      <a:pt x="63910" y="161030"/>
                      <a:pt x="63529" y="163792"/>
                      <a:pt x="61529" y="165793"/>
                    </a:cubicBezTo>
                    <a:cubicBezTo>
                      <a:pt x="59529" y="167793"/>
                      <a:pt x="56766" y="168174"/>
                      <a:pt x="54385" y="166935"/>
                    </a:cubicBezTo>
                    <a:lnTo>
                      <a:pt x="26382" y="153505"/>
                    </a:lnTo>
                    <a:cubicBezTo>
                      <a:pt x="21619" y="150362"/>
                      <a:pt x="16476" y="150362"/>
                      <a:pt x="12189" y="151886"/>
                    </a:cubicBezTo>
                    <a:close/>
                  </a:path>
                </a:pathLst>
              </a:custGeom>
              <a:solidFill>
                <a:schemeClr val="bg1"/>
              </a:solidFill>
              <a:ln w="9525" cap="flat">
                <a:noFill/>
                <a:prstDash val="solid"/>
                <a:miter/>
              </a:ln>
            </p:spPr>
            <p:txBody>
              <a:bodyPr/>
              <a:lstStyle/>
              <a:p>
                <a:endParaRPr lang="en-US" dirty="0"/>
              </a:p>
            </p:txBody>
          </p:sp>
        </p:grpSp>
        <p:sp>
          <p:nvSpPr>
            <p:cNvPr id="35" name="TextBox 34">
              <a:extLst>
                <a:ext uri="{FF2B5EF4-FFF2-40B4-BE49-F238E27FC236}">
                  <a16:creationId xmlns:a16="http://schemas.microsoft.com/office/drawing/2014/main" id="{35D8893D-3EE0-FDD3-56DC-654616702035}"/>
                </a:ext>
              </a:extLst>
            </p:cNvPr>
            <p:cNvSpPr txBox="1"/>
            <p:nvPr/>
          </p:nvSpPr>
          <p:spPr>
            <a:xfrm>
              <a:off x="1654183" y="4088151"/>
              <a:ext cx="6035421" cy="412170"/>
            </a:xfrm>
            <a:prstGeom prst="rect">
              <a:avLst/>
            </a:prstGeom>
            <a:noFill/>
          </p:spPr>
          <p:txBody>
            <a:bodyPr wrap="square" rtlCol="0">
              <a:noAutofit/>
            </a:bodyPr>
            <a:lstStyle/>
            <a:p>
              <a:pPr lvl="5">
                <a:spcAft>
                  <a:spcPts val="3600"/>
                </a:spcAft>
              </a:pPr>
              <a:r>
                <a:rPr lang="en-US" sz="1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User-Friendly Interface</a:t>
              </a:r>
            </a:p>
            <a:p>
              <a:pPr lvl="5">
                <a:spcAft>
                  <a:spcPts val="3600"/>
                </a:spcAft>
              </a:pPr>
              <a:endParaRPr lang="en-US" sz="1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pPr lvl="5">
                <a:spcAft>
                  <a:spcPts val="3600"/>
                </a:spcAft>
              </a:pPr>
              <a:endParaRPr lang="en-US" sz="1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pPr lvl="5">
                <a:spcAft>
                  <a:spcPts val="3600"/>
                </a:spcAft>
              </a:pPr>
              <a:endParaRPr lang="en-US" sz="1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spTree>
    <p:extLst>
      <p:ext uri="{BB962C8B-B14F-4D97-AF65-F5344CB8AC3E}">
        <p14:creationId xmlns:p14="http://schemas.microsoft.com/office/powerpoint/2010/main" val="3251794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1+#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1000" fill="hold"/>
                                        <p:tgtEl>
                                          <p:spTgt spid="13"/>
                                        </p:tgtEl>
                                        <p:attrNameLst>
                                          <p:attrName>ppt_x</p:attrName>
                                        </p:attrNameLst>
                                      </p:cBhvr>
                                      <p:tavLst>
                                        <p:tav tm="0">
                                          <p:val>
                                            <p:strVal val="1+#ppt_w/2"/>
                                          </p:val>
                                        </p:tav>
                                        <p:tav tm="100000">
                                          <p:val>
                                            <p:strVal val="#ppt_x"/>
                                          </p:val>
                                        </p:tav>
                                      </p:tavLst>
                                    </p:anim>
                                    <p:anim calcmode="lin" valueType="num">
                                      <p:cBhvr additive="base">
                                        <p:cTn id="13" dur="10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2"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1000" fill="hold"/>
                                        <p:tgtEl>
                                          <p:spTgt spid="19"/>
                                        </p:tgtEl>
                                        <p:attrNameLst>
                                          <p:attrName>ppt_x</p:attrName>
                                        </p:attrNameLst>
                                      </p:cBhvr>
                                      <p:tavLst>
                                        <p:tav tm="0">
                                          <p:val>
                                            <p:strVal val="1+#ppt_w/2"/>
                                          </p:val>
                                        </p:tav>
                                        <p:tav tm="100000">
                                          <p:val>
                                            <p:strVal val="#ppt_x"/>
                                          </p:val>
                                        </p:tav>
                                      </p:tavLst>
                                    </p:anim>
                                    <p:anim calcmode="lin" valueType="num">
                                      <p:cBhvr additive="base">
                                        <p:cTn id="18" dur="1000" fill="hold"/>
                                        <p:tgtEl>
                                          <p:spTgt spid="19"/>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1000" fill="hold"/>
                                        <p:tgtEl>
                                          <p:spTgt spid="27"/>
                                        </p:tgtEl>
                                        <p:attrNameLst>
                                          <p:attrName>ppt_x</p:attrName>
                                        </p:attrNameLst>
                                      </p:cBhvr>
                                      <p:tavLst>
                                        <p:tav tm="0">
                                          <p:val>
                                            <p:strVal val="1+#ppt_w/2"/>
                                          </p:val>
                                        </p:tav>
                                        <p:tav tm="100000">
                                          <p:val>
                                            <p:strVal val="#ppt_x"/>
                                          </p:val>
                                        </p:tav>
                                      </p:tavLst>
                                    </p:anim>
                                    <p:anim calcmode="lin" valueType="num">
                                      <p:cBhvr additive="base">
                                        <p:cTn id="23" dur="10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2"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1000" fill="hold"/>
                                        <p:tgtEl>
                                          <p:spTgt spid="33"/>
                                        </p:tgtEl>
                                        <p:attrNameLst>
                                          <p:attrName>ppt_x</p:attrName>
                                        </p:attrNameLst>
                                      </p:cBhvr>
                                      <p:tavLst>
                                        <p:tav tm="0">
                                          <p:val>
                                            <p:strVal val="1+#ppt_w/2"/>
                                          </p:val>
                                        </p:tav>
                                        <p:tav tm="100000">
                                          <p:val>
                                            <p:strVal val="#ppt_x"/>
                                          </p:val>
                                        </p:tav>
                                      </p:tavLst>
                                    </p:anim>
                                    <p:anim calcmode="lin" valueType="num">
                                      <p:cBhvr additive="base">
                                        <p:cTn id="28"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BA93B1-4FA1-893F-7344-4E0910A55E65}"/>
              </a:ext>
            </a:extLst>
          </p:cNvPr>
          <p:cNvSpPr>
            <a:spLocks noGrp="1"/>
          </p:cNvSpPr>
          <p:nvPr>
            <p:ph type="body" idx="2"/>
          </p:nvPr>
        </p:nvSpPr>
        <p:spPr/>
        <p:txBody>
          <a:bodyPr/>
          <a:lstStyle/>
          <a:p>
            <a:r>
              <a:rPr lang="en-US" sz="2000" b="0" dirty="0">
                <a:latin typeface="Open Sans Light" panose="020B0306030504020204" pitchFamily="34" charset="0"/>
                <a:ea typeface="Open Sans Light" panose="020B0306030504020204" pitchFamily="34" charset="0"/>
                <a:cs typeface="Open Sans Light" panose="020B0306030504020204" pitchFamily="34" charset="0"/>
              </a:rPr>
              <a:t>Key Benefits of IEEE Xplore AI Research Suite</a:t>
            </a:r>
          </a:p>
        </p:txBody>
      </p:sp>
      <p:sp>
        <p:nvSpPr>
          <p:cNvPr id="3" name="Slide Number Placeholder 2">
            <a:extLst>
              <a:ext uri="{FF2B5EF4-FFF2-40B4-BE49-F238E27FC236}">
                <a16:creationId xmlns:a16="http://schemas.microsoft.com/office/drawing/2014/main" id="{A27AA7CB-E35E-A6B1-D2B0-2009A5A6BBE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5</a:t>
            </a:fld>
            <a:endParaRPr lang="en" dirty="0"/>
          </a:p>
        </p:txBody>
      </p:sp>
      <p:sp>
        <p:nvSpPr>
          <p:cNvPr id="6" name="TextBox 5">
            <a:extLst>
              <a:ext uri="{FF2B5EF4-FFF2-40B4-BE49-F238E27FC236}">
                <a16:creationId xmlns:a16="http://schemas.microsoft.com/office/drawing/2014/main" id="{0CFA1BCA-5F6B-51CA-B57E-9DE93DAC81E1}"/>
              </a:ext>
            </a:extLst>
          </p:cNvPr>
          <p:cNvSpPr txBox="1"/>
          <p:nvPr/>
        </p:nvSpPr>
        <p:spPr>
          <a:xfrm>
            <a:off x="286719" y="892616"/>
            <a:ext cx="4158103" cy="3924151"/>
          </a:xfrm>
          <a:prstGeom prst="rect">
            <a:avLst/>
          </a:prstGeom>
          <a:noFill/>
        </p:spPr>
        <p:txBody>
          <a:bodyPr wrap="square" rtlCol="0">
            <a:spAutoFit/>
          </a:bodyPr>
          <a:lstStyle/>
          <a:p>
            <a:pPr marL="285750" indent="-285750">
              <a:spcAft>
                <a:spcPts val="1800"/>
              </a:spcAft>
              <a:buFont typeface="Wingdings" pitchFamily="2" charset="2"/>
              <a:buChar char="ü"/>
            </a:pPr>
            <a:r>
              <a:rPr lang="en-US" sz="105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Time Savings and Increased Comprehension: </a:t>
            </a:r>
            <a:r>
              <a:rPr lang="en-US" sz="105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Discover new insights faster with IEEE Xplore AI. Quickly understand more about your topic with the IEEE AI Overview and AI Article Summaries. </a:t>
            </a:r>
          </a:p>
          <a:p>
            <a:pPr marL="285750" indent="-285750">
              <a:spcAft>
                <a:spcPts val="1800"/>
              </a:spcAft>
              <a:buFont typeface="Wingdings" pitchFamily="2" charset="2"/>
              <a:buChar char="ü"/>
            </a:pPr>
            <a:r>
              <a:rPr lang="en-US" sz="105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Trusted Content: </a:t>
            </a:r>
            <a:r>
              <a:rPr lang="en-US" sz="105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The only AI research assistant that allows users to search both the full-text and metadata of IEEE’s peer-reviewed journal articles and conference papers. </a:t>
            </a:r>
          </a:p>
          <a:p>
            <a:pPr marL="285750" indent="-285750">
              <a:spcAft>
                <a:spcPts val="1800"/>
              </a:spcAft>
              <a:buFont typeface="Wingdings" pitchFamily="2" charset="2"/>
              <a:buChar char="ü"/>
            </a:pPr>
            <a:r>
              <a:rPr lang="en-US" sz="105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Comprehensive Coverage: </a:t>
            </a:r>
            <a:r>
              <a:rPr lang="en-US" sz="105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AI Search also provides access to an extensive range of STEM metadata from journal articles and conference papers. The selection is expertly curated to include scholarly articles in STEM, without the typical noise in other tools. </a:t>
            </a:r>
          </a:p>
          <a:p>
            <a:pPr marL="285750" indent="-285750">
              <a:spcAft>
                <a:spcPts val="1800"/>
              </a:spcAft>
              <a:buFont typeface="Wingdings" pitchFamily="2" charset="2"/>
              <a:buChar char="ü"/>
            </a:pPr>
            <a:r>
              <a:rPr lang="en-US" sz="105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Verifiable Results: </a:t>
            </a:r>
            <a:r>
              <a:rPr lang="en-US" sz="105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AI overviews reference the source documents to ensure you can quickly and easily verify and trust the answers provided. </a:t>
            </a:r>
          </a:p>
          <a:p>
            <a:pPr marL="285750" indent="-285750">
              <a:spcAft>
                <a:spcPts val="1800"/>
              </a:spcAft>
              <a:buFont typeface="Wingdings" pitchFamily="2" charset="2"/>
              <a:buChar char="ü"/>
            </a:pPr>
            <a:r>
              <a:rPr lang="en-US" sz="105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User-Friendly Interface: </a:t>
            </a:r>
            <a:r>
              <a:rPr lang="en-US" sz="105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Allows users to input freeform semantic queries while also providing smart keyword suggestions to refine search terms.</a:t>
            </a:r>
          </a:p>
        </p:txBody>
      </p:sp>
    </p:spTree>
    <p:extLst>
      <p:ext uri="{BB962C8B-B14F-4D97-AF65-F5344CB8AC3E}">
        <p14:creationId xmlns:p14="http://schemas.microsoft.com/office/powerpoint/2010/main" val="376188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50C740F-434A-9A1E-791F-6B6A097C90AD}"/>
              </a:ext>
            </a:extLst>
          </p:cNvPr>
          <p:cNvSpPr>
            <a:spLocks noGrp="1"/>
          </p:cNvSpPr>
          <p:nvPr>
            <p:ph type="sldNum" idx="12"/>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 sz="800" b="1" i="0" u="none" strike="noStrike" kern="0" cap="none" spc="0" normalizeH="0" baseline="0" noProof="0" smtClean="0">
                <a:ln>
                  <a:noFill/>
                </a:ln>
                <a:solidFill>
                  <a:srgbClr val="002855"/>
                </a:solidFill>
                <a:effectLst/>
                <a:uLnTx/>
                <a:uFillTx/>
                <a:latin typeface="Open Sans ExtraBold"/>
                <a:ea typeface="Open Sans ExtraBold"/>
                <a:cs typeface="Open Sans ExtraBold"/>
                <a:sym typeface="Open Sans ExtraBold"/>
              </a:rPr>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t>6</a:t>
            </a:fld>
            <a:endParaRPr kumimoji="0" lang="en" sz="800" b="1" i="0" u="none" strike="noStrike" kern="0" cap="none" spc="0" normalizeH="0" baseline="0" noProof="0">
              <a:ln>
                <a:noFill/>
              </a:ln>
              <a:solidFill>
                <a:srgbClr val="002855"/>
              </a:solidFill>
              <a:effectLst/>
              <a:uLnTx/>
              <a:uFillTx/>
              <a:latin typeface="Open Sans ExtraBold"/>
              <a:ea typeface="Open Sans ExtraBold"/>
              <a:cs typeface="Open Sans ExtraBold"/>
              <a:sym typeface="Open Sans ExtraBold"/>
            </a:endParaRPr>
          </a:p>
        </p:txBody>
      </p:sp>
      <p:sp>
        <p:nvSpPr>
          <p:cNvPr id="2" name="Slide Number Placeholder 1">
            <a:extLst>
              <a:ext uri="{FF2B5EF4-FFF2-40B4-BE49-F238E27FC236}">
                <a16:creationId xmlns:a16="http://schemas.microsoft.com/office/drawing/2014/main" id="{3C837333-4F57-4383-A8CF-E29094019B81}"/>
              </a:ext>
            </a:extLst>
          </p:cNvPr>
          <p:cNvSpPr>
            <a:spLocks noGrp="1"/>
          </p:cNvSpPr>
          <p:nvPr>
            <p:ph type="sldNum" idx="2"/>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 sz="800" b="1" i="0" u="none" strike="noStrike" kern="0" cap="none" spc="0" normalizeH="0" baseline="0" noProof="0" smtClean="0">
                <a:ln>
                  <a:noFill/>
                </a:ln>
                <a:solidFill>
                  <a:srgbClr val="FFFFFF"/>
                </a:solidFill>
                <a:effectLst/>
                <a:uLnTx/>
                <a:uFillTx/>
                <a:latin typeface="Open Sans ExtraBold"/>
                <a:ea typeface="Open Sans ExtraBold"/>
                <a:cs typeface="Open Sans ExtraBold"/>
                <a:sym typeface="Open Sans ExtraBold"/>
              </a:rPr>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t>6</a:t>
            </a:fld>
            <a:endParaRPr kumimoji="0" lang="en" sz="800" b="1" i="0" u="none" strike="noStrike" kern="0" cap="none" spc="0" normalizeH="0" baseline="0" noProof="0">
              <a:ln>
                <a:noFill/>
              </a:ln>
              <a:solidFill>
                <a:srgbClr val="FFFFFF"/>
              </a:solidFill>
              <a:effectLst/>
              <a:uLnTx/>
              <a:uFillTx/>
              <a:latin typeface="Open Sans ExtraBold"/>
              <a:ea typeface="Open Sans ExtraBold"/>
              <a:cs typeface="Open Sans ExtraBold"/>
              <a:sym typeface="Open Sans ExtraBold"/>
            </a:endParaRPr>
          </a:p>
        </p:txBody>
      </p:sp>
      <p:sp>
        <p:nvSpPr>
          <p:cNvPr id="4" name="Title 3">
            <a:extLst>
              <a:ext uri="{FF2B5EF4-FFF2-40B4-BE49-F238E27FC236}">
                <a16:creationId xmlns:a16="http://schemas.microsoft.com/office/drawing/2014/main" id="{10B422DA-7948-1645-E7AD-B9304A4263E3}"/>
              </a:ext>
            </a:extLst>
          </p:cNvPr>
          <p:cNvSpPr>
            <a:spLocks noGrp="1"/>
          </p:cNvSpPr>
          <p:nvPr>
            <p:ph type="title"/>
          </p:nvPr>
        </p:nvSpPr>
        <p:spPr/>
        <p:txBody>
          <a:bodyPr/>
          <a:lstStyle/>
          <a:p>
            <a:r>
              <a:rPr lang="en-US" dirty="0"/>
              <a:t>IEEE Research Navigator</a:t>
            </a:r>
            <a:br>
              <a:rPr lang="en-US" dirty="0"/>
            </a:br>
            <a:r>
              <a:rPr lang="en-US" sz="2500" dirty="0"/>
              <a:t>Powered by IEEE </a:t>
            </a:r>
            <a:r>
              <a:rPr lang="en-US" sz="2500" i="1" dirty="0"/>
              <a:t>Xplore</a:t>
            </a:r>
            <a:r>
              <a:rPr lang="en-US" sz="2500" dirty="0"/>
              <a:t> AI</a:t>
            </a:r>
          </a:p>
        </p:txBody>
      </p:sp>
      <p:sp>
        <p:nvSpPr>
          <p:cNvPr id="6" name="Rectangle 5">
            <a:extLst>
              <a:ext uri="{FF2B5EF4-FFF2-40B4-BE49-F238E27FC236}">
                <a16:creationId xmlns:a16="http://schemas.microsoft.com/office/drawing/2014/main" id="{08FDA66B-E637-958D-C0D6-6F3AB79F3BA4}"/>
              </a:ext>
            </a:extLst>
          </p:cNvPr>
          <p:cNvSpPr/>
          <p:nvPr/>
        </p:nvSpPr>
        <p:spPr>
          <a:xfrm>
            <a:off x="604434" y="1821051"/>
            <a:ext cx="6424047" cy="46495"/>
          </a:xfrm>
          <a:prstGeom prst="rect">
            <a:avLst/>
          </a:prstGeom>
          <a:gradFill flip="none" rotWithShape="1">
            <a:gsLst>
              <a:gs pos="0">
                <a:schemeClr val="accent1">
                  <a:lumMod val="0"/>
                  <a:lumOff val="100000"/>
                </a:schemeClr>
              </a:gs>
              <a:gs pos="100000">
                <a:srgbClr val="002855">
                  <a:alpha val="0"/>
                </a:srgbClr>
              </a:gs>
              <a:gs pos="42000">
                <a:srgbClr val="00629B"/>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7" name="Rectangle 6">
            <a:extLst>
              <a:ext uri="{FF2B5EF4-FFF2-40B4-BE49-F238E27FC236}">
                <a16:creationId xmlns:a16="http://schemas.microsoft.com/office/drawing/2014/main" id="{AD2BA7BB-0F87-D78B-AD10-4919D26D798C}"/>
              </a:ext>
            </a:extLst>
          </p:cNvPr>
          <p:cNvSpPr/>
          <p:nvPr/>
        </p:nvSpPr>
        <p:spPr>
          <a:xfrm>
            <a:off x="604434" y="3339885"/>
            <a:ext cx="6424047" cy="46495"/>
          </a:xfrm>
          <a:prstGeom prst="rect">
            <a:avLst/>
          </a:prstGeom>
          <a:gradFill flip="none" rotWithShape="1">
            <a:gsLst>
              <a:gs pos="0">
                <a:schemeClr val="accent1">
                  <a:lumMod val="0"/>
                  <a:lumOff val="100000"/>
                </a:schemeClr>
              </a:gs>
              <a:gs pos="100000">
                <a:srgbClr val="002855">
                  <a:alpha val="0"/>
                </a:srgbClr>
              </a:gs>
              <a:gs pos="42000">
                <a:srgbClr val="00629B"/>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43819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944DD2-4D13-3B25-E075-1CCBB1D1A2E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7</a:t>
            </a:fld>
            <a:endParaRPr lang="en" dirty="0"/>
          </a:p>
        </p:txBody>
      </p:sp>
      <p:sp>
        <p:nvSpPr>
          <p:cNvPr id="5" name="Text Placeholder 1">
            <a:extLst>
              <a:ext uri="{FF2B5EF4-FFF2-40B4-BE49-F238E27FC236}">
                <a16:creationId xmlns:a16="http://schemas.microsoft.com/office/drawing/2014/main" id="{2EC63D9A-E4F8-C211-C266-1AFFFEC8789B}"/>
              </a:ext>
            </a:extLst>
          </p:cNvPr>
          <p:cNvSpPr txBox="1">
            <a:spLocks/>
          </p:cNvSpPr>
          <p:nvPr/>
        </p:nvSpPr>
        <p:spPr>
          <a:xfrm>
            <a:off x="333213" y="145211"/>
            <a:ext cx="8406937" cy="393600"/>
          </a:xfrm>
          <a:prstGeom prst="rect">
            <a:avLst/>
          </a:prstGeom>
          <a:noFill/>
          <a:ln>
            <a:noFill/>
          </a:ln>
        </p:spPr>
        <p:txBody>
          <a:bodyPr spcFirstLastPara="1" wrap="square" lIns="91425" tIns="0" rIns="91425" bIns="91425" anchor="t" anchorCtr="0">
            <a:noAutofit/>
          </a:bodyPr>
          <a:lstStyle>
            <a:defPPr marR="0" lvl="0" algn="l" rtl="0">
              <a:lnSpc>
                <a:spcPct val="100000"/>
              </a:lnSpc>
              <a:spcBef>
                <a:spcPts val="0"/>
              </a:spcBef>
              <a:spcAft>
                <a:spcPts val="0"/>
              </a:spcAft>
            </a:defPPr>
            <a:lvl1pPr marL="0" marR="0" lvl="0" indent="0" algn="l" rtl="0">
              <a:lnSpc>
                <a:spcPct val="115000"/>
              </a:lnSpc>
              <a:spcBef>
                <a:spcPts val="600"/>
              </a:spcBef>
              <a:spcAft>
                <a:spcPts val="0"/>
              </a:spcAft>
              <a:buClr>
                <a:srgbClr val="000000"/>
              </a:buClr>
              <a:buSzPts val="1800"/>
              <a:buFont typeface="Arial"/>
              <a:buNone/>
              <a:defRPr sz="1600" b="0" i="0" u="none" strike="noStrike" cap="none">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marR="0" lvl="1"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15000"/>
              </a:lnSpc>
              <a:spcBef>
                <a:spcPts val="1000"/>
              </a:spcBef>
              <a:spcAft>
                <a:spcPts val="100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r>
              <a:rPr lang="en" sz="2000" dirty="0"/>
              <a:t>IEEE Research Navigator</a:t>
            </a:r>
            <a:endParaRPr lang="en-US" sz="2000" dirty="0"/>
          </a:p>
        </p:txBody>
      </p:sp>
      <p:sp>
        <p:nvSpPr>
          <p:cNvPr id="6" name="TextBox 5">
            <a:extLst>
              <a:ext uri="{FF2B5EF4-FFF2-40B4-BE49-F238E27FC236}">
                <a16:creationId xmlns:a16="http://schemas.microsoft.com/office/drawing/2014/main" id="{734217F3-A065-900E-B188-206493947F52}"/>
              </a:ext>
            </a:extLst>
          </p:cNvPr>
          <p:cNvSpPr txBox="1"/>
          <p:nvPr/>
        </p:nvSpPr>
        <p:spPr>
          <a:xfrm>
            <a:off x="333215" y="1050416"/>
            <a:ext cx="2797444" cy="3343159"/>
          </a:xfrm>
          <a:prstGeom prst="rect">
            <a:avLst/>
          </a:prstGeom>
          <a:noFill/>
        </p:spPr>
        <p:txBody>
          <a:bodyPr wrap="square" rtlCol="0">
            <a:spAutoFit/>
          </a:bodyPr>
          <a:lstStyle/>
          <a:p>
            <a:pPr marL="0" indent="0">
              <a:lnSpc>
                <a:spcPct val="115000"/>
              </a:lnSpc>
              <a:spcAft>
                <a:spcPts val="1200"/>
              </a:spcAft>
              <a:buNone/>
            </a:pP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IEEE Research Navigator, powered by IEEE </a:t>
            </a:r>
            <a:r>
              <a:rPr lang="en-US" sz="16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Xplore</a:t>
            </a: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AI, provides an advanced query tool for journal articles and conference papers published by IEEE.</a:t>
            </a:r>
          </a:p>
          <a:p>
            <a:pPr marL="0" indent="0">
              <a:lnSpc>
                <a:spcPct val="115000"/>
              </a:lnSpc>
              <a:spcAft>
                <a:spcPts val="1200"/>
              </a:spcAft>
              <a:buNone/>
            </a:pP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This technology also includes a database of other publishers focused on STEM-related fields of study—all in one place. </a:t>
            </a:r>
          </a:p>
        </p:txBody>
      </p:sp>
      <p:pic>
        <p:nvPicPr>
          <p:cNvPr id="7" name="Picture 6" descr="A screenshot of a computer&#10;&#10;Description automatically generated">
            <a:extLst>
              <a:ext uri="{FF2B5EF4-FFF2-40B4-BE49-F238E27FC236}">
                <a16:creationId xmlns:a16="http://schemas.microsoft.com/office/drawing/2014/main" id="{0C46D502-8237-8D15-BFA2-54E868136E60}"/>
              </a:ext>
            </a:extLst>
          </p:cNvPr>
          <p:cNvPicPr>
            <a:picLocks noChangeAspect="1"/>
          </p:cNvPicPr>
          <p:nvPr/>
        </p:nvPicPr>
        <p:blipFill>
          <a:blip r:embed="rId3"/>
          <a:stretch>
            <a:fillRect/>
          </a:stretch>
        </p:blipFill>
        <p:spPr>
          <a:xfrm>
            <a:off x="3425464" y="1050416"/>
            <a:ext cx="5314686" cy="343338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5654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BA93B1-4FA1-893F-7344-4E0910A55E65}"/>
              </a:ext>
            </a:extLst>
          </p:cNvPr>
          <p:cNvSpPr>
            <a:spLocks noGrp="1"/>
          </p:cNvSpPr>
          <p:nvPr>
            <p:ph type="body" idx="2"/>
          </p:nvPr>
        </p:nvSpPr>
        <p:spPr/>
        <p:txBody>
          <a:bodyPr/>
          <a:lstStyle/>
          <a:p>
            <a:r>
              <a:rPr lang="en-US" sz="2000" b="0" dirty="0">
                <a:latin typeface="Open Sans Light" panose="020B0306030504020204" pitchFamily="34" charset="0"/>
                <a:ea typeface="Open Sans Light" panose="020B0306030504020204" pitchFamily="34" charset="0"/>
                <a:cs typeface="Open Sans Light" panose="020B0306030504020204" pitchFamily="34" charset="0"/>
              </a:rPr>
              <a:t>Key Benefits </a:t>
            </a:r>
            <a:r>
              <a:rPr lang="en" sz="2000" dirty="0"/>
              <a:t>of IEEE Research Navigator</a:t>
            </a:r>
            <a:endParaRPr lang="en-US" sz="2000" b="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Slide Number Placeholder 2">
            <a:extLst>
              <a:ext uri="{FF2B5EF4-FFF2-40B4-BE49-F238E27FC236}">
                <a16:creationId xmlns:a16="http://schemas.microsoft.com/office/drawing/2014/main" id="{A27AA7CB-E35E-A6B1-D2B0-2009A5A6BBE5}"/>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fld id="{00000000-1234-1234-1234-123412341234}" type="slidenum">
              <a:rPr kumimoji="0" lang="en" sz="800" b="1" i="0" u="none" strike="noStrike" kern="0" cap="none" spc="0" normalizeH="0" baseline="0" noProof="0" smtClean="0">
                <a:ln>
                  <a:noFill/>
                </a:ln>
                <a:solidFill>
                  <a:srgbClr val="002855"/>
                </a:solidFill>
                <a:effectLst/>
                <a:uLnTx/>
                <a:uFillTx/>
                <a:latin typeface="Open Sans ExtraBold"/>
                <a:ea typeface="Open Sans ExtraBold"/>
                <a:cs typeface="Open Sans ExtraBold"/>
                <a:sym typeface="Open Sans ExtraBold"/>
              </a:rPr>
              <a:pPr marL="0" marR="0" lvl="0" indent="0" algn="l" defTabSz="914400" rtl="0" eaLnBrk="1" fontAlgn="auto" latinLnBrk="0" hangingPunct="1">
                <a:lnSpc>
                  <a:spcPct val="100000"/>
                </a:lnSpc>
                <a:spcBef>
                  <a:spcPts val="0"/>
                </a:spcBef>
                <a:spcAft>
                  <a:spcPts val="0"/>
                </a:spcAft>
                <a:buClr>
                  <a:srgbClr val="000000"/>
                </a:buClr>
                <a:buSzPts val="800"/>
                <a:buFont typeface="Arial"/>
                <a:buNone/>
                <a:tabLst/>
                <a:defRPr/>
              </a:pPr>
              <a:t>8</a:t>
            </a:fld>
            <a:endParaRPr kumimoji="0" lang="en" sz="800" b="1" i="0" u="none" strike="noStrike" kern="0" cap="none" spc="0" normalizeH="0" baseline="0" noProof="0" dirty="0">
              <a:ln>
                <a:noFill/>
              </a:ln>
              <a:solidFill>
                <a:srgbClr val="002855"/>
              </a:solidFill>
              <a:effectLst/>
              <a:uLnTx/>
              <a:uFillTx/>
              <a:latin typeface="Open Sans ExtraBold"/>
              <a:ea typeface="Open Sans ExtraBold"/>
              <a:cs typeface="Open Sans ExtraBold"/>
              <a:sym typeface="Open Sans ExtraBold"/>
            </a:endParaRPr>
          </a:p>
        </p:txBody>
      </p:sp>
      <p:sp>
        <p:nvSpPr>
          <p:cNvPr id="6" name="TextBox 5">
            <a:extLst>
              <a:ext uri="{FF2B5EF4-FFF2-40B4-BE49-F238E27FC236}">
                <a16:creationId xmlns:a16="http://schemas.microsoft.com/office/drawing/2014/main" id="{0CFA1BCA-5F6B-51CA-B57E-9DE93DAC81E1}"/>
              </a:ext>
            </a:extLst>
          </p:cNvPr>
          <p:cNvSpPr txBox="1"/>
          <p:nvPr/>
        </p:nvSpPr>
        <p:spPr>
          <a:xfrm>
            <a:off x="333214" y="952063"/>
            <a:ext cx="4079459" cy="400109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800"/>
              </a:spcAft>
              <a:buClr>
                <a:srgbClr val="000000"/>
              </a:buClr>
              <a:buSzTx/>
              <a:buFont typeface="Wingdings" pitchFamily="2" charset="2"/>
              <a:buChar char="ü"/>
              <a:tabLst/>
              <a:defRPr/>
            </a:pPr>
            <a:r>
              <a:rPr kumimoji="0" lang="en-US" b="1" i="0" u="none" strike="noStrike" kern="0" cap="none" spc="0" normalizeH="0" baseline="0" noProof="0" dirty="0">
                <a:ln>
                  <a:noFill/>
                </a:ln>
                <a:solidFill>
                  <a:srgbClr val="00629B"/>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sym typeface="Arial"/>
              </a:rPr>
              <a:t>Time Savings: </a:t>
            </a:r>
            <a:r>
              <a:rPr kumimoji="0" lang="en-US" b="0" i="0"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Arial"/>
              </a:rPr>
              <a:t>Quickly understand more about your topic with the IEEE AI Overview and AI Article Summaries.</a:t>
            </a:r>
          </a:p>
          <a:p>
            <a:pPr marL="285750" marR="0" lvl="0" indent="-285750" algn="l" defTabSz="914400" rtl="0" eaLnBrk="1" fontAlgn="auto" latinLnBrk="0" hangingPunct="1">
              <a:lnSpc>
                <a:spcPct val="100000"/>
              </a:lnSpc>
              <a:spcBef>
                <a:spcPts val="0"/>
              </a:spcBef>
              <a:spcAft>
                <a:spcPts val="1800"/>
              </a:spcAft>
              <a:buClr>
                <a:srgbClr val="000000"/>
              </a:buClr>
              <a:buSzTx/>
              <a:buFont typeface="Wingdings" pitchFamily="2" charset="2"/>
              <a:buChar char="ü"/>
              <a:tabLst/>
              <a:defRPr/>
            </a:pPr>
            <a:r>
              <a:rPr kumimoji="0" lang="en-US" b="1" i="0" u="none" strike="noStrike" kern="0" cap="none" spc="0" normalizeH="0" baseline="0" noProof="0" dirty="0">
                <a:ln>
                  <a:noFill/>
                </a:ln>
                <a:solidFill>
                  <a:srgbClr val="00629B"/>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sym typeface="Arial"/>
              </a:rPr>
              <a:t>Coverage: </a:t>
            </a:r>
            <a:r>
              <a:rPr kumimoji="0" lang="en-US" b="0" i="0"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Arial"/>
              </a:rPr>
              <a:t>AI Search provides access to an extensive range of STEM metadata from journal articles and conference papers. While the search is broader than the typical IEEE </a:t>
            </a:r>
            <a:r>
              <a:rPr kumimoji="0" lang="en-US" b="0" i="1"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Arial"/>
              </a:rPr>
              <a:t>Xplore</a:t>
            </a:r>
            <a:r>
              <a:rPr kumimoji="0" lang="en-US" b="0" i="0"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Arial"/>
              </a:rPr>
              <a:t> search, the selection is curated to scholarly articles in STEM, without the typical noise of other tools. </a:t>
            </a:r>
          </a:p>
          <a:p>
            <a:pPr marL="285750" marR="0" lvl="0" indent="-285750" algn="l" defTabSz="914400" rtl="0" eaLnBrk="1" fontAlgn="auto" latinLnBrk="0" hangingPunct="1">
              <a:lnSpc>
                <a:spcPct val="100000"/>
              </a:lnSpc>
              <a:spcBef>
                <a:spcPts val="0"/>
              </a:spcBef>
              <a:spcAft>
                <a:spcPts val="1800"/>
              </a:spcAft>
              <a:buClr>
                <a:srgbClr val="000000"/>
              </a:buClr>
              <a:buSzTx/>
              <a:buFont typeface="Wingdings" pitchFamily="2" charset="2"/>
              <a:buChar char="ü"/>
              <a:tabLst/>
              <a:defRPr/>
            </a:pPr>
            <a:r>
              <a:rPr kumimoji="0" lang="en-US" b="1" i="0" u="none" strike="noStrike" kern="0" cap="none" spc="0" normalizeH="0" baseline="0" noProof="0" dirty="0">
                <a:ln>
                  <a:noFill/>
                </a:ln>
                <a:solidFill>
                  <a:srgbClr val="00629B"/>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sym typeface="Arial"/>
              </a:rPr>
              <a:t>User-Friendly Interface: </a:t>
            </a:r>
            <a:r>
              <a:rPr kumimoji="0" lang="en-US" b="0" i="0" u="none" strike="noStrike" kern="0" cap="none" spc="0" normalizeH="0" baseline="0" noProof="0" dirty="0">
                <a:ln>
                  <a:noFill/>
                </a:ln>
                <a:solidFill>
                  <a:srgbClr val="000000"/>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Arial"/>
              </a:rPr>
              <a:t>As users type their searches, the system gives smart keyword suggestions to quickly refine their search terms. It allows users to input freeform semantic queries, tailoring the search process to individual research needs.</a:t>
            </a:r>
          </a:p>
        </p:txBody>
      </p:sp>
    </p:spTree>
    <p:extLst>
      <p:ext uri="{BB962C8B-B14F-4D97-AF65-F5344CB8AC3E}">
        <p14:creationId xmlns:p14="http://schemas.microsoft.com/office/powerpoint/2010/main" val="676594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944DD2-4D13-3B25-E075-1CCBB1D1A2E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9</a:t>
            </a:fld>
            <a:endParaRPr lang="en" dirty="0"/>
          </a:p>
        </p:txBody>
      </p:sp>
      <p:sp>
        <p:nvSpPr>
          <p:cNvPr id="5" name="Text Placeholder 1">
            <a:extLst>
              <a:ext uri="{FF2B5EF4-FFF2-40B4-BE49-F238E27FC236}">
                <a16:creationId xmlns:a16="http://schemas.microsoft.com/office/drawing/2014/main" id="{2EC63D9A-E4F8-C211-C266-1AFFFEC8789B}"/>
              </a:ext>
            </a:extLst>
          </p:cNvPr>
          <p:cNvSpPr txBox="1">
            <a:spLocks/>
          </p:cNvSpPr>
          <p:nvPr/>
        </p:nvSpPr>
        <p:spPr>
          <a:xfrm>
            <a:off x="333213" y="145211"/>
            <a:ext cx="8406937" cy="393600"/>
          </a:xfrm>
          <a:prstGeom prst="rect">
            <a:avLst/>
          </a:prstGeom>
          <a:noFill/>
          <a:ln>
            <a:noFill/>
          </a:ln>
        </p:spPr>
        <p:txBody>
          <a:bodyPr spcFirstLastPara="1" wrap="square" lIns="91425" tIns="0" rIns="91425" bIns="91425" anchor="t" anchorCtr="0">
            <a:noAutofit/>
          </a:bodyPr>
          <a:lstStyle>
            <a:defPPr marR="0" lvl="0" algn="l" rtl="0">
              <a:lnSpc>
                <a:spcPct val="100000"/>
              </a:lnSpc>
              <a:spcBef>
                <a:spcPts val="0"/>
              </a:spcBef>
              <a:spcAft>
                <a:spcPts val="0"/>
              </a:spcAft>
            </a:defPPr>
            <a:lvl1pPr marL="0" marR="0" lvl="0" indent="0" algn="l" rtl="0">
              <a:lnSpc>
                <a:spcPct val="115000"/>
              </a:lnSpc>
              <a:spcBef>
                <a:spcPts val="600"/>
              </a:spcBef>
              <a:spcAft>
                <a:spcPts val="0"/>
              </a:spcAft>
              <a:buClr>
                <a:srgbClr val="000000"/>
              </a:buClr>
              <a:buSzPts val="1800"/>
              <a:buFont typeface="Arial"/>
              <a:buNone/>
              <a:defRPr sz="1600" b="0" i="0" u="none" strike="noStrike" cap="none">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marR="0" lvl="1"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15000"/>
              </a:lnSpc>
              <a:spcBef>
                <a:spcPts val="1000"/>
              </a:spcBef>
              <a:spcAft>
                <a:spcPts val="100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r>
              <a:rPr lang="en" sz="2000" dirty="0"/>
              <a:t>IEEE Research Navigator</a:t>
            </a:r>
            <a:endParaRPr lang="en-US" sz="2000" dirty="0"/>
          </a:p>
        </p:txBody>
      </p:sp>
      <p:sp>
        <p:nvSpPr>
          <p:cNvPr id="6" name="TextBox 5">
            <a:extLst>
              <a:ext uri="{FF2B5EF4-FFF2-40B4-BE49-F238E27FC236}">
                <a16:creationId xmlns:a16="http://schemas.microsoft.com/office/drawing/2014/main" id="{734217F3-A065-900E-B188-206493947F52}"/>
              </a:ext>
            </a:extLst>
          </p:cNvPr>
          <p:cNvSpPr txBox="1"/>
          <p:nvPr/>
        </p:nvSpPr>
        <p:spPr>
          <a:xfrm>
            <a:off x="333215" y="1050416"/>
            <a:ext cx="3425124" cy="3589957"/>
          </a:xfrm>
          <a:prstGeom prst="rect">
            <a:avLst/>
          </a:prstGeom>
          <a:noFill/>
        </p:spPr>
        <p:txBody>
          <a:bodyPr wrap="square" rtlCol="0">
            <a:spAutoFit/>
          </a:bodyPr>
          <a:lstStyle/>
          <a:p>
            <a:pPr marL="285750" indent="-285750">
              <a:lnSpc>
                <a:spcPct val="110000"/>
              </a:lnSpc>
              <a:spcAft>
                <a:spcPts val="1200"/>
              </a:spcAft>
              <a:buClr>
                <a:schemeClr val="bg1"/>
              </a:buClr>
              <a:buFont typeface="Wingdings" pitchFamily="2" charset="2"/>
              <a:buChar char="ü"/>
            </a:pPr>
            <a:r>
              <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AI powered search/summarization going beyond traditional keyword search</a:t>
            </a:r>
          </a:p>
          <a:p>
            <a:pPr marL="285750" indent="-285750">
              <a:lnSpc>
                <a:spcPct val="110000"/>
              </a:lnSpc>
              <a:spcAft>
                <a:spcPts val="1200"/>
              </a:spcAft>
              <a:buClr>
                <a:schemeClr val="bg1"/>
              </a:buClr>
              <a:buFont typeface="Wingdings" pitchFamily="2" charset="2"/>
              <a:buChar char="ü"/>
            </a:pPr>
            <a:r>
              <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Users can execute a free-form search and get a summary and links to most relevant articles by understanding the intent and meaning of queries</a:t>
            </a:r>
          </a:p>
          <a:p>
            <a:pPr marL="285750" indent="-285750">
              <a:lnSpc>
                <a:spcPct val="110000"/>
              </a:lnSpc>
              <a:spcAft>
                <a:spcPts val="1200"/>
              </a:spcAft>
              <a:buClr>
                <a:schemeClr val="bg1"/>
              </a:buClr>
              <a:buFont typeface="Wingdings" pitchFamily="2" charset="2"/>
              <a:buChar char="ü"/>
            </a:pPr>
            <a:r>
              <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Learn quickly about the query topic with the IEEE AI Overview and gain insights into the content of an article with AI Article Summaries</a:t>
            </a:r>
          </a:p>
          <a:p>
            <a:pPr marL="285750" indent="-285750">
              <a:lnSpc>
                <a:spcPct val="110000"/>
              </a:lnSpc>
              <a:spcAft>
                <a:spcPts val="1200"/>
              </a:spcAft>
              <a:buClr>
                <a:schemeClr val="bg1"/>
              </a:buClr>
              <a:buFont typeface="Wingdings" pitchFamily="2" charset="2"/>
              <a:buChar char="ü"/>
            </a:pPr>
            <a:r>
              <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Discover highly relevant journal articles and conference papers from both IEEE and other STEM publishers, covering Computer Science, Engineering, Mathematics, Material Science, and Physics </a:t>
            </a:r>
          </a:p>
        </p:txBody>
      </p:sp>
      <p:pic>
        <p:nvPicPr>
          <p:cNvPr id="12" name="Picture 11">
            <a:extLst>
              <a:ext uri="{FF2B5EF4-FFF2-40B4-BE49-F238E27FC236}">
                <a16:creationId xmlns:a16="http://schemas.microsoft.com/office/drawing/2014/main" id="{B7385093-9DFD-524A-A3A4-F5BE95E81F6D}"/>
              </a:ext>
            </a:extLst>
          </p:cNvPr>
          <p:cNvPicPr>
            <a:picLocks noChangeAspect="1"/>
          </p:cNvPicPr>
          <p:nvPr/>
        </p:nvPicPr>
        <p:blipFill>
          <a:blip r:embed="rId3"/>
          <a:stretch>
            <a:fillRect/>
          </a:stretch>
        </p:blipFill>
        <p:spPr>
          <a:xfrm>
            <a:off x="3880167" y="1275473"/>
            <a:ext cx="4974508" cy="2592554"/>
          </a:xfrm>
          <a:prstGeom prst="rect">
            <a:avLst/>
          </a:prstGeom>
        </p:spPr>
      </p:pic>
    </p:spTree>
    <p:extLst>
      <p:ext uri="{BB962C8B-B14F-4D97-AF65-F5344CB8AC3E}">
        <p14:creationId xmlns:p14="http://schemas.microsoft.com/office/powerpoint/2010/main" val="3781445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97DA75-646F-DDD5-AAFA-F9225696E92A}"/>
              </a:ext>
            </a:extLst>
          </p:cNvPr>
          <p:cNvPicPr>
            <a:picLocks noChangeAspect="1"/>
          </p:cNvPicPr>
          <p:nvPr/>
        </p:nvPicPr>
        <p:blipFill>
          <a:blip r:embed="rId2"/>
          <a:stretch>
            <a:fillRect/>
          </a:stretch>
        </p:blipFill>
        <p:spPr>
          <a:xfrm>
            <a:off x="197400" y="2035206"/>
            <a:ext cx="8718000" cy="1977994"/>
          </a:xfrm>
          <a:prstGeom prst="rect">
            <a:avLst/>
          </a:prstGeom>
          <a:effectLst>
            <a:outerShdw blurRad="50800" dist="38100" dir="2700000" algn="tl" rotWithShape="0">
              <a:prstClr val="black">
                <a:alpha val="40000"/>
              </a:prstClr>
            </a:outerShdw>
          </a:effectLst>
        </p:spPr>
      </p:pic>
      <p:sp>
        <p:nvSpPr>
          <p:cNvPr id="9" name="Text Placeholder 8">
            <a:extLst>
              <a:ext uri="{FF2B5EF4-FFF2-40B4-BE49-F238E27FC236}">
                <a16:creationId xmlns:a16="http://schemas.microsoft.com/office/drawing/2014/main" id="{9E8CC5E2-7C18-DD47-CAA9-8E5DB18CA5B4}"/>
              </a:ext>
            </a:extLst>
          </p:cNvPr>
          <p:cNvSpPr>
            <a:spLocks noGrp="1"/>
          </p:cNvSpPr>
          <p:nvPr>
            <p:ph type="body" idx="2"/>
          </p:nvPr>
        </p:nvSpPr>
        <p:spPr/>
        <p:txBody>
          <a:bodyPr/>
          <a:lstStyle/>
          <a:p>
            <a:r>
              <a:rPr lang="en-US" sz="2000" dirty="0"/>
              <a:t>Accessing IEEE Research Navigator from IEEE </a:t>
            </a:r>
            <a:r>
              <a:rPr lang="en-US" sz="2000" i="1" dirty="0"/>
              <a:t>Xplore</a:t>
            </a:r>
            <a:endParaRPr lang="en-US" sz="2000" dirty="0"/>
          </a:p>
        </p:txBody>
      </p:sp>
      <p:sp>
        <p:nvSpPr>
          <p:cNvPr id="2" name="Slide Number Placeholder 1">
            <a:extLst>
              <a:ext uri="{FF2B5EF4-FFF2-40B4-BE49-F238E27FC236}">
                <a16:creationId xmlns:a16="http://schemas.microsoft.com/office/drawing/2014/main" id="{6AB095D9-F4DD-B677-8AE8-785B43F3F203}"/>
              </a:ext>
            </a:extLst>
          </p:cNvPr>
          <p:cNvSpPr>
            <a:spLocks noGrp="1"/>
          </p:cNvSpPr>
          <p:nvPr>
            <p:ph type="sldNum" idx="1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10</a:t>
            </a:fld>
            <a:endParaRPr lang="en" dirty="0"/>
          </a:p>
        </p:txBody>
      </p:sp>
      <p:cxnSp>
        <p:nvCxnSpPr>
          <p:cNvPr id="17" name="Straight Arrow Connector 16">
            <a:extLst>
              <a:ext uri="{FF2B5EF4-FFF2-40B4-BE49-F238E27FC236}">
                <a16:creationId xmlns:a16="http://schemas.microsoft.com/office/drawing/2014/main" id="{C2FF908B-F52D-83C4-AC56-4AF110842539}"/>
              </a:ext>
            </a:extLst>
          </p:cNvPr>
          <p:cNvCxnSpPr>
            <a:cxnSpLocks/>
          </p:cNvCxnSpPr>
          <p:nvPr/>
        </p:nvCxnSpPr>
        <p:spPr>
          <a:xfrm flipH="1">
            <a:off x="3125449" y="1761345"/>
            <a:ext cx="1229194" cy="2166946"/>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C8EEB70-2E0C-7BB3-83F8-4AF34B53BFD6}"/>
              </a:ext>
            </a:extLst>
          </p:cNvPr>
          <p:cNvSpPr txBox="1"/>
          <p:nvPr/>
        </p:nvSpPr>
        <p:spPr>
          <a:xfrm>
            <a:off x="942175" y="996981"/>
            <a:ext cx="7259650" cy="772137"/>
          </a:xfrm>
          <a:prstGeom prst="rect">
            <a:avLst/>
          </a:prstGeom>
          <a:solidFill>
            <a:schemeClr val="bg1"/>
          </a:solidFill>
          <a:ln w="15875">
            <a:solidFill>
              <a:srgbClr val="E77725"/>
            </a:solidFill>
          </a:ln>
        </p:spPr>
        <p:txBody>
          <a:bodyPr wrap="square" lIns="182880" rIns="182880" rtlCol="0" anchor="ctr">
            <a:noAutofit/>
          </a:bodyPr>
          <a:lstStyle/>
          <a:p>
            <a:pPr algn="ct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The IEEE </a:t>
            </a:r>
            <a:r>
              <a:rPr lang="en-US" sz="1200" i="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Xplore</a:t>
            </a: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AI Research Suite tools are appended to your IEL subscription, so you must log in with your institutional credentials to access them. Upon successful login, you will see an AI Search button beneath the search bar on the homepage.</a:t>
            </a:r>
          </a:p>
        </p:txBody>
      </p:sp>
    </p:spTree>
    <p:extLst>
      <p:ext uri="{BB962C8B-B14F-4D97-AF65-F5344CB8AC3E}">
        <p14:creationId xmlns:p14="http://schemas.microsoft.com/office/powerpoint/2010/main" val="2644593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B0921C-F8DE-5D3F-0FA2-66F52262C4CA}"/>
              </a:ext>
            </a:extLst>
          </p:cNvPr>
          <p:cNvPicPr>
            <a:picLocks noChangeAspect="1"/>
          </p:cNvPicPr>
          <p:nvPr/>
        </p:nvPicPr>
        <p:blipFill>
          <a:blip r:embed="rId2"/>
          <a:stretch>
            <a:fillRect/>
          </a:stretch>
        </p:blipFill>
        <p:spPr>
          <a:xfrm>
            <a:off x="2229055" y="1238000"/>
            <a:ext cx="6573982" cy="2667500"/>
          </a:xfrm>
          <a:prstGeom prst="rect">
            <a:avLst/>
          </a:prstGeom>
          <a:effectLst>
            <a:outerShdw blurRad="50800" dist="38100" dir="2700000" algn="tl" rotWithShape="0">
              <a:prstClr val="black">
                <a:alpha val="40000"/>
              </a:prstClr>
            </a:outerShdw>
          </a:effectLst>
        </p:spPr>
      </p:pic>
      <p:sp>
        <p:nvSpPr>
          <p:cNvPr id="9" name="Text Placeholder 8">
            <a:extLst>
              <a:ext uri="{FF2B5EF4-FFF2-40B4-BE49-F238E27FC236}">
                <a16:creationId xmlns:a16="http://schemas.microsoft.com/office/drawing/2014/main" id="{9E8CC5E2-7C18-DD47-CAA9-8E5DB18CA5B4}"/>
              </a:ext>
            </a:extLst>
          </p:cNvPr>
          <p:cNvSpPr>
            <a:spLocks noGrp="1"/>
          </p:cNvSpPr>
          <p:nvPr>
            <p:ph type="body" idx="2"/>
          </p:nvPr>
        </p:nvSpPr>
        <p:spPr/>
        <p:txBody>
          <a:bodyPr/>
          <a:lstStyle/>
          <a:p>
            <a:r>
              <a:rPr lang="en-US" sz="2000" dirty="0"/>
              <a:t>Accessing IEEE Research Navigator from IEEE </a:t>
            </a:r>
            <a:r>
              <a:rPr lang="en-US" sz="2000" i="1" dirty="0"/>
              <a:t>Xplore</a:t>
            </a:r>
            <a:endParaRPr lang="en-US" sz="2000" dirty="0"/>
          </a:p>
        </p:txBody>
      </p:sp>
      <p:sp>
        <p:nvSpPr>
          <p:cNvPr id="2" name="Slide Number Placeholder 1">
            <a:extLst>
              <a:ext uri="{FF2B5EF4-FFF2-40B4-BE49-F238E27FC236}">
                <a16:creationId xmlns:a16="http://schemas.microsoft.com/office/drawing/2014/main" id="{6AB095D9-F4DD-B677-8AE8-785B43F3F203}"/>
              </a:ext>
            </a:extLst>
          </p:cNvPr>
          <p:cNvSpPr>
            <a:spLocks noGrp="1"/>
          </p:cNvSpPr>
          <p:nvPr>
            <p:ph type="sldNum" idx="1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11</a:t>
            </a:fld>
            <a:endParaRPr lang="en" dirty="0"/>
          </a:p>
        </p:txBody>
      </p:sp>
      <p:cxnSp>
        <p:nvCxnSpPr>
          <p:cNvPr id="17" name="Straight Arrow Connector 16">
            <a:extLst>
              <a:ext uri="{FF2B5EF4-FFF2-40B4-BE49-F238E27FC236}">
                <a16:creationId xmlns:a16="http://schemas.microsoft.com/office/drawing/2014/main" id="{C2FF908B-F52D-83C4-AC56-4AF110842539}"/>
              </a:ext>
            </a:extLst>
          </p:cNvPr>
          <p:cNvCxnSpPr>
            <a:cxnSpLocks/>
          </p:cNvCxnSpPr>
          <p:nvPr/>
        </p:nvCxnSpPr>
        <p:spPr>
          <a:xfrm>
            <a:off x="1828800" y="2074146"/>
            <a:ext cx="4216668" cy="0"/>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7224A53-9D37-69F2-5E78-236E598F12B4}"/>
              </a:ext>
            </a:extLst>
          </p:cNvPr>
          <p:cNvCxnSpPr>
            <a:cxnSpLocks/>
          </p:cNvCxnSpPr>
          <p:nvPr/>
        </p:nvCxnSpPr>
        <p:spPr>
          <a:xfrm>
            <a:off x="1766807" y="3157689"/>
            <a:ext cx="5284988" cy="0"/>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C8EEB70-2E0C-7BB3-83F8-4AF34B53BFD6}"/>
              </a:ext>
            </a:extLst>
          </p:cNvPr>
          <p:cNvSpPr txBox="1"/>
          <p:nvPr/>
        </p:nvSpPr>
        <p:spPr>
          <a:xfrm>
            <a:off x="340963" y="1150654"/>
            <a:ext cx="1566273" cy="3279105"/>
          </a:xfrm>
          <a:prstGeom prst="rect">
            <a:avLst/>
          </a:prstGeom>
          <a:solidFill>
            <a:srgbClr val="00629B"/>
          </a:solidFill>
          <a:ln w="15875">
            <a:solidFill>
              <a:srgbClr val="E77725"/>
            </a:solidFill>
          </a:ln>
        </p:spPr>
        <p:txBody>
          <a:bodyPr wrap="square" lIns="182880" rIns="182880" rtlCol="0" anchor="ctr">
            <a:noAutofit/>
          </a:bodyPr>
          <a:lstStyle/>
          <a:p>
            <a:r>
              <a:rPr lang="en-US" sz="13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Alternatively, you can click on </a:t>
            </a:r>
            <a:br>
              <a:rPr lang="en-US" sz="13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br>
            <a:r>
              <a:rPr lang="en-US" sz="13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“AI Search” from the global header or select the link from Advanced Search.</a:t>
            </a:r>
          </a:p>
        </p:txBody>
      </p:sp>
    </p:spTree>
    <p:extLst>
      <p:ext uri="{BB962C8B-B14F-4D97-AF65-F5344CB8AC3E}">
        <p14:creationId xmlns:p14="http://schemas.microsoft.com/office/powerpoint/2010/main" val="127623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780CAE-0323-D8BA-8ABF-05FCE60125AB}"/>
              </a:ext>
            </a:extLst>
          </p:cNvPr>
          <p:cNvPicPr>
            <a:picLocks noChangeAspect="1"/>
          </p:cNvPicPr>
          <p:nvPr/>
        </p:nvPicPr>
        <p:blipFill>
          <a:blip r:embed="rId3"/>
          <a:srcRect l="3711"/>
          <a:stretch>
            <a:fillRect/>
          </a:stretch>
        </p:blipFill>
        <p:spPr>
          <a:xfrm>
            <a:off x="3556345" y="1155256"/>
            <a:ext cx="5246692" cy="3541173"/>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7C4BF422-BCB2-FADD-B555-114FBA3A9A17}"/>
              </a:ext>
            </a:extLst>
          </p:cNvPr>
          <p:cNvPicPr>
            <a:picLocks noChangeAspect="1"/>
          </p:cNvPicPr>
          <p:nvPr/>
        </p:nvPicPr>
        <p:blipFill>
          <a:blip r:embed="rId4"/>
          <a:stretch>
            <a:fillRect/>
          </a:stretch>
        </p:blipFill>
        <p:spPr>
          <a:xfrm>
            <a:off x="4271687" y="1155256"/>
            <a:ext cx="3447005" cy="1081774"/>
          </a:xfrm>
          <a:prstGeom prst="rect">
            <a:avLst/>
          </a:prstGeom>
        </p:spPr>
      </p:pic>
      <p:sp>
        <p:nvSpPr>
          <p:cNvPr id="9" name="Text Placeholder 8">
            <a:extLst>
              <a:ext uri="{FF2B5EF4-FFF2-40B4-BE49-F238E27FC236}">
                <a16:creationId xmlns:a16="http://schemas.microsoft.com/office/drawing/2014/main" id="{9E8CC5E2-7C18-DD47-CAA9-8E5DB18CA5B4}"/>
              </a:ext>
            </a:extLst>
          </p:cNvPr>
          <p:cNvSpPr>
            <a:spLocks noGrp="1"/>
          </p:cNvSpPr>
          <p:nvPr>
            <p:ph type="body" idx="2"/>
          </p:nvPr>
        </p:nvSpPr>
        <p:spPr/>
        <p:txBody>
          <a:bodyPr/>
          <a:lstStyle/>
          <a:p>
            <a:r>
              <a:rPr lang="en-US" sz="2000" dirty="0"/>
              <a:t>Initiating a Search from IEEE Research Navigator</a:t>
            </a:r>
          </a:p>
        </p:txBody>
      </p:sp>
      <p:sp>
        <p:nvSpPr>
          <p:cNvPr id="2" name="Slide Number Placeholder 1">
            <a:extLst>
              <a:ext uri="{FF2B5EF4-FFF2-40B4-BE49-F238E27FC236}">
                <a16:creationId xmlns:a16="http://schemas.microsoft.com/office/drawing/2014/main" id="{6AB095D9-F4DD-B677-8AE8-785B43F3F203}"/>
              </a:ext>
            </a:extLst>
          </p:cNvPr>
          <p:cNvSpPr>
            <a:spLocks noGrp="1"/>
          </p:cNvSpPr>
          <p:nvPr>
            <p:ph type="sldNum" idx="1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12</a:t>
            </a:fld>
            <a:endParaRPr lang="en" dirty="0"/>
          </a:p>
        </p:txBody>
      </p:sp>
      <p:cxnSp>
        <p:nvCxnSpPr>
          <p:cNvPr id="17" name="Straight Arrow Connector 16">
            <a:extLst>
              <a:ext uri="{FF2B5EF4-FFF2-40B4-BE49-F238E27FC236}">
                <a16:creationId xmlns:a16="http://schemas.microsoft.com/office/drawing/2014/main" id="{C2FF908B-F52D-83C4-AC56-4AF110842539}"/>
              </a:ext>
            </a:extLst>
          </p:cNvPr>
          <p:cNvCxnSpPr>
            <a:cxnSpLocks/>
          </p:cNvCxnSpPr>
          <p:nvPr/>
        </p:nvCxnSpPr>
        <p:spPr>
          <a:xfrm flipV="1">
            <a:off x="1899014" y="2706082"/>
            <a:ext cx="2230811" cy="16360"/>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7224A53-9D37-69F2-5E78-236E598F12B4}"/>
              </a:ext>
            </a:extLst>
          </p:cNvPr>
          <p:cNvCxnSpPr>
            <a:cxnSpLocks/>
          </p:cNvCxnSpPr>
          <p:nvPr/>
        </p:nvCxnSpPr>
        <p:spPr>
          <a:xfrm>
            <a:off x="1766805" y="3492327"/>
            <a:ext cx="2363020" cy="0"/>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C8EEB70-2E0C-7BB3-83F8-4AF34B53BFD6}"/>
              </a:ext>
            </a:extLst>
          </p:cNvPr>
          <p:cNvSpPr txBox="1"/>
          <p:nvPr/>
        </p:nvSpPr>
        <p:spPr>
          <a:xfrm>
            <a:off x="340963" y="1138542"/>
            <a:ext cx="2115518" cy="3286406"/>
          </a:xfrm>
          <a:prstGeom prst="rect">
            <a:avLst/>
          </a:prstGeom>
          <a:solidFill>
            <a:schemeClr val="bg1"/>
          </a:solidFill>
          <a:ln w="15875">
            <a:solidFill>
              <a:srgbClr val="E77725"/>
            </a:solidFill>
          </a:ln>
        </p:spPr>
        <p:txBody>
          <a:bodyPr wrap="square" lIns="182880" rIns="182880" rtlCol="0" anchor="ctr">
            <a:noAutofit/>
          </a:bodyPr>
          <a:lstStyle/>
          <a:p>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From the IEEE Research Navigator page, you can search IEEE content only or expand your search to other STEM content that has been indexed.</a:t>
            </a:r>
          </a:p>
          <a:p>
            <a:endPar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You can begin your search by leveraging the large search box provided.</a:t>
            </a:r>
          </a:p>
        </p:txBody>
      </p:sp>
    </p:spTree>
    <p:extLst>
      <p:ext uri="{BB962C8B-B14F-4D97-AF65-F5344CB8AC3E}">
        <p14:creationId xmlns:p14="http://schemas.microsoft.com/office/powerpoint/2010/main" val="3929874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E8CC5E2-7C18-DD47-CAA9-8E5DB18CA5B4}"/>
              </a:ext>
            </a:extLst>
          </p:cNvPr>
          <p:cNvSpPr>
            <a:spLocks noGrp="1"/>
          </p:cNvSpPr>
          <p:nvPr>
            <p:ph type="body" idx="2"/>
          </p:nvPr>
        </p:nvSpPr>
        <p:spPr/>
        <p:txBody>
          <a:bodyPr/>
          <a:lstStyle/>
          <a:p>
            <a:r>
              <a:rPr lang="en-US" sz="2000" dirty="0"/>
              <a:t>IEEE Research Navigator</a:t>
            </a:r>
          </a:p>
        </p:txBody>
      </p:sp>
      <p:sp>
        <p:nvSpPr>
          <p:cNvPr id="2" name="Slide Number Placeholder 1">
            <a:extLst>
              <a:ext uri="{FF2B5EF4-FFF2-40B4-BE49-F238E27FC236}">
                <a16:creationId xmlns:a16="http://schemas.microsoft.com/office/drawing/2014/main" id="{6AB095D9-F4DD-B677-8AE8-785B43F3F203}"/>
              </a:ext>
            </a:extLst>
          </p:cNvPr>
          <p:cNvSpPr>
            <a:spLocks noGrp="1"/>
          </p:cNvSpPr>
          <p:nvPr>
            <p:ph type="sldNum" idx="1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13</a:t>
            </a:fld>
            <a:endParaRPr lang="en" dirty="0"/>
          </a:p>
        </p:txBody>
      </p:sp>
      <p:pic>
        <p:nvPicPr>
          <p:cNvPr id="5" name="Picture 2">
            <a:extLst>
              <a:ext uri="{FF2B5EF4-FFF2-40B4-BE49-F238E27FC236}">
                <a16:creationId xmlns:a16="http://schemas.microsoft.com/office/drawing/2014/main" id="{64482F81-0068-5B63-647E-7407C60571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2942" b="62160"/>
          <a:stretch/>
        </p:blipFill>
        <p:spPr bwMode="auto">
          <a:xfrm>
            <a:off x="3868046" y="1100380"/>
            <a:ext cx="4965987" cy="3324568"/>
          </a:xfrm>
          <a:prstGeom prst="rect">
            <a:avLst/>
          </a:prstGeom>
          <a:ln>
            <a:noFill/>
          </a:ln>
          <a:effectLst>
            <a:outerShdw blurRad="133712" sx="102173" sy="102173" algn="ctr" rotWithShape="0">
              <a:prstClr val="black">
                <a:alpha val="15124"/>
              </a:prstClr>
            </a:outerShdw>
          </a:effectLst>
          <a:extLst>
            <a:ext uri="{909E8E84-426E-40DD-AFC4-6F175D3DCCD1}">
              <a14:hiddenFill xmlns:a14="http://schemas.microsoft.com/office/drawing/2010/main">
                <a:solidFill>
                  <a:srgbClr val="FFFFFF"/>
                </a:solidFill>
              </a14:hiddenFill>
            </a:ext>
          </a:extLst>
        </p:spPr>
      </p:pic>
      <p:cxnSp>
        <p:nvCxnSpPr>
          <p:cNvPr id="17" name="Straight Arrow Connector 16">
            <a:extLst>
              <a:ext uri="{FF2B5EF4-FFF2-40B4-BE49-F238E27FC236}">
                <a16:creationId xmlns:a16="http://schemas.microsoft.com/office/drawing/2014/main" id="{C2FF908B-F52D-83C4-AC56-4AF110842539}"/>
              </a:ext>
            </a:extLst>
          </p:cNvPr>
          <p:cNvCxnSpPr>
            <a:cxnSpLocks/>
          </p:cNvCxnSpPr>
          <p:nvPr/>
        </p:nvCxnSpPr>
        <p:spPr>
          <a:xfrm>
            <a:off x="2747975" y="1642820"/>
            <a:ext cx="1514059" cy="1348353"/>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7224A53-9D37-69F2-5E78-236E598F12B4}"/>
              </a:ext>
            </a:extLst>
          </p:cNvPr>
          <p:cNvCxnSpPr>
            <a:cxnSpLocks/>
          </p:cNvCxnSpPr>
          <p:nvPr/>
        </p:nvCxnSpPr>
        <p:spPr>
          <a:xfrm>
            <a:off x="1766807" y="3537397"/>
            <a:ext cx="2495227" cy="0"/>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C8EEB70-2E0C-7BB3-83F8-4AF34B53BFD6}"/>
              </a:ext>
            </a:extLst>
          </p:cNvPr>
          <p:cNvSpPr txBox="1"/>
          <p:nvPr/>
        </p:nvSpPr>
        <p:spPr>
          <a:xfrm>
            <a:off x="340963" y="1138542"/>
            <a:ext cx="3161654" cy="3286406"/>
          </a:xfrm>
          <a:prstGeom prst="rect">
            <a:avLst/>
          </a:prstGeom>
          <a:solidFill>
            <a:srgbClr val="00629B"/>
          </a:solidFill>
          <a:ln w="15875">
            <a:solidFill>
              <a:srgbClr val="E77725"/>
            </a:solidFill>
          </a:ln>
        </p:spPr>
        <p:txBody>
          <a:bodyPr wrap="square" lIns="182880" rIns="182880" rtlCol="0" anchor="ctr">
            <a:noAutofit/>
          </a:bodyPr>
          <a:lstStyle/>
          <a:p>
            <a:r>
              <a:rPr lang="en-US" sz="1600" b="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IEEE AI Overview</a:t>
            </a:r>
          </a:p>
          <a:p>
            <a:endPar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sz="13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 the top of the search results, a panel called “IEEE AI Overview” shows the IEEE </a:t>
            </a:r>
            <a:r>
              <a:rPr lang="en-US" sz="1300" i="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Xplore</a:t>
            </a:r>
            <a:r>
              <a:rPr lang="en-US" sz="13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AI response to the user query. </a:t>
            </a:r>
          </a:p>
          <a:p>
            <a:endParaRPr lang="en-US" sz="13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endParaRPr lang="en-US" sz="13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sz="13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This AI article summary is dynamically generated using </a:t>
            </a:r>
            <a:r>
              <a:rPr lang="en-US" sz="1300" b="1" dirty="0">
                <a:solidFill>
                  <a:srgbClr val="FFC72C"/>
                </a:solidFill>
                <a:latin typeface="Open Sans" panose="020B0606030504020204" pitchFamily="34" charset="0"/>
                <a:ea typeface="Open Sans" panose="020B0606030504020204" pitchFamily="34" charset="0"/>
                <a:cs typeface="Open Sans" panose="020B0606030504020204" pitchFamily="34" charset="0"/>
              </a:rPr>
              <a:t>content extracted from the top search results</a:t>
            </a:r>
            <a:r>
              <a:rPr lang="en-US" sz="13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which are ranked by relevance and aims to directly address the user’s query.</a:t>
            </a:r>
          </a:p>
        </p:txBody>
      </p:sp>
      <p:pic>
        <p:nvPicPr>
          <p:cNvPr id="3" name="Picture 2">
            <a:extLst>
              <a:ext uri="{FF2B5EF4-FFF2-40B4-BE49-F238E27FC236}">
                <a16:creationId xmlns:a16="http://schemas.microsoft.com/office/drawing/2014/main" id="{EBF2991B-9B3D-0B1E-6A35-7D3E14A15089}"/>
              </a:ext>
            </a:extLst>
          </p:cNvPr>
          <p:cNvPicPr>
            <a:picLocks noChangeAspect="1"/>
          </p:cNvPicPr>
          <p:nvPr/>
        </p:nvPicPr>
        <p:blipFill>
          <a:blip r:embed="rId4"/>
          <a:stretch>
            <a:fillRect/>
          </a:stretch>
        </p:blipFill>
        <p:spPr>
          <a:xfrm>
            <a:off x="5260394" y="1462494"/>
            <a:ext cx="1888478" cy="592661"/>
          </a:xfrm>
          <a:prstGeom prst="rect">
            <a:avLst/>
          </a:prstGeom>
        </p:spPr>
      </p:pic>
    </p:spTree>
    <p:extLst>
      <p:ext uri="{BB962C8B-B14F-4D97-AF65-F5344CB8AC3E}">
        <p14:creationId xmlns:p14="http://schemas.microsoft.com/office/powerpoint/2010/main" val="2430201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E8CC5E2-7C18-DD47-CAA9-8E5DB18CA5B4}"/>
              </a:ext>
            </a:extLst>
          </p:cNvPr>
          <p:cNvSpPr>
            <a:spLocks noGrp="1"/>
          </p:cNvSpPr>
          <p:nvPr>
            <p:ph type="body" idx="2"/>
          </p:nvPr>
        </p:nvSpPr>
        <p:spPr/>
        <p:txBody>
          <a:bodyPr/>
          <a:lstStyle/>
          <a:p>
            <a:r>
              <a:rPr lang="en-US" sz="2000" dirty="0"/>
              <a:t>IEEE Research Navigator</a:t>
            </a:r>
          </a:p>
        </p:txBody>
      </p:sp>
      <p:sp>
        <p:nvSpPr>
          <p:cNvPr id="2" name="Slide Number Placeholder 1">
            <a:extLst>
              <a:ext uri="{FF2B5EF4-FFF2-40B4-BE49-F238E27FC236}">
                <a16:creationId xmlns:a16="http://schemas.microsoft.com/office/drawing/2014/main" id="{6AB095D9-F4DD-B677-8AE8-785B43F3F203}"/>
              </a:ext>
            </a:extLst>
          </p:cNvPr>
          <p:cNvSpPr>
            <a:spLocks noGrp="1"/>
          </p:cNvSpPr>
          <p:nvPr>
            <p:ph type="sldNum" idx="1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14</a:t>
            </a:fld>
            <a:endParaRPr lang="en" dirty="0"/>
          </a:p>
        </p:txBody>
      </p:sp>
      <p:cxnSp>
        <p:nvCxnSpPr>
          <p:cNvPr id="14" name="Straight Arrow Connector 13">
            <a:extLst>
              <a:ext uri="{FF2B5EF4-FFF2-40B4-BE49-F238E27FC236}">
                <a16:creationId xmlns:a16="http://schemas.microsoft.com/office/drawing/2014/main" id="{A7224A53-9D37-69F2-5E78-236E598F12B4}"/>
              </a:ext>
            </a:extLst>
          </p:cNvPr>
          <p:cNvCxnSpPr>
            <a:cxnSpLocks/>
          </p:cNvCxnSpPr>
          <p:nvPr/>
        </p:nvCxnSpPr>
        <p:spPr>
          <a:xfrm>
            <a:off x="2673457" y="2318739"/>
            <a:ext cx="0" cy="650929"/>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C8EEB70-2E0C-7BB3-83F8-4AF34B53BFD6}"/>
              </a:ext>
            </a:extLst>
          </p:cNvPr>
          <p:cNvSpPr txBox="1"/>
          <p:nvPr/>
        </p:nvSpPr>
        <p:spPr>
          <a:xfrm>
            <a:off x="464143" y="1096597"/>
            <a:ext cx="5727430" cy="1948819"/>
          </a:xfrm>
          <a:prstGeom prst="rect">
            <a:avLst/>
          </a:prstGeom>
          <a:solidFill>
            <a:schemeClr val="bg1"/>
          </a:solidFill>
          <a:ln w="15875">
            <a:solidFill>
              <a:srgbClr val="E77725"/>
            </a:solidFill>
          </a:ln>
        </p:spPr>
        <p:txBody>
          <a:bodyPr wrap="square" lIns="182880" rIns="182880" rtlCol="0" anchor="ctr">
            <a:noAutofit/>
          </a:bodyPr>
          <a:lstStyle/>
          <a:p>
            <a:pPr>
              <a:spcAft>
                <a:spcPts val="1200"/>
              </a:spcAft>
            </a:pPr>
            <a:r>
              <a:rPr lang="en-US"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AI Article Summaries</a:t>
            </a:r>
          </a:p>
          <a:p>
            <a:pPr>
              <a:spcAft>
                <a:spcPts val="1200"/>
              </a:spcAft>
            </a:pP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Under each search result, an AI-generated article summary is available. </a:t>
            </a:r>
          </a:p>
          <a:p>
            <a:pPr>
              <a:spcAft>
                <a:spcPts val="1200"/>
              </a:spcAft>
            </a:pP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Each Summary shows three key points of the article derived from the full-text and abstract. </a:t>
            </a:r>
          </a:p>
          <a:p>
            <a:pPr>
              <a:spcAft>
                <a:spcPts val="1200"/>
              </a:spcAft>
            </a:pPr>
            <a:r>
              <a:rPr lang="en-US" sz="12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The AI article summary provides a short synopsis of the article so that the user can quickly understand why the article was retrieved and decide whether to continue to the full article.</a:t>
            </a:r>
          </a:p>
        </p:txBody>
      </p:sp>
      <p:pic>
        <p:nvPicPr>
          <p:cNvPr id="7" name="Picture 6">
            <a:extLst>
              <a:ext uri="{FF2B5EF4-FFF2-40B4-BE49-F238E27FC236}">
                <a16:creationId xmlns:a16="http://schemas.microsoft.com/office/drawing/2014/main" id="{593BA5FF-6DEF-3F4A-5990-E00915B6228B}"/>
              </a:ext>
            </a:extLst>
          </p:cNvPr>
          <p:cNvPicPr>
            <a:picLocks noChangeAspect="1"/>
          </p:cNvPicPr>
          <p:nvPr/>
        </p:nvPicPr>
        <p:blipFill rotWithShape="1">
          <a:blip r:embed="rId3"/>
          <a:srcRect b="16839"/>
          <a:stretch/>
        </p:blipFill>
        <p:spPr>
          <a:xfrm>
            <a:off x="464143" y="3161125"/>
            <a:ext cx="4614777" cy="1478835"/>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D8E4AAC3-4FFB-C57D-E35C-B90E5B70CF82}"/>
              </a:ext>
            </a:extLst>
          </p:cNvPr>
          <p:cNvPicPr>
            <a:picLocks noChangeAspect="1"/>
          </p:cNvPicPr>
          <p:nvPr/>
        </p:nvPicPr>
        <p:blipFill>
          <a:blip r:embed="rId4"/>
          <a:stretch>
            <a:fillRect/>
          </a:stretch>
        </p:blipFill>
        <p:spPr>
          <a:xfrm>
            <a:off x="6254965" y="1498759"/>
            <a:ext cx="2748100" cy="2561177"/>
          </a:xfrm>
          <a:prstGeom prst="rect">
            <a:avLst/>
          </a:prstGeom>
          <a:effectLst>
            <a:outerShdw blurRad="50800" dist="38100" dir="2700000" algn="tl" rotWithShape="0">
              <a:prstClr val="black">
                <a:alpha val="40000"/>
              </a:prstClr>
            </a:outerShdw>
          </a:effectLst>
        </p:spPr>
      </p:pic>
      <p:cxnSp>
        <p:nvCxnSpPr>
          <p:cNvPr id="12" name="Straight Arrow Connector 11">
            <a:extLst>
              <a:ext uri="{FF2B5EF4-FFF2-40B4-BE49-F238E27FC236}">
                <a16:creationId xmlns:a16="http://schemas.microsoft.com/office/drawing/2014/main" id="{4BE3BD07-8FDE-BC0F-254A-DBF30D19418C}"/>
              </a:ext>
            </a:extLst>
          </p:cNvPr>
          <p:cNvCxnSpPr>
            <a:cxnSpLocks/>
          </p:cNvCxnSpPr>
          <p:nvPr/>
        </p:nvCxnSpPr>
        <p:spPr>
          <a:xfrm flipH="1">
            <a:off x="3657600" y="3518115"/>
            <a:ext cx="2704453" cy="0"/>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A9E5F070-7099-1726-466D-2879714D1C14}"/>
              </a:ext>
            </a:extLst>
          </p:cNvPr>
          <p:cNvSpPr/>
          <p:nvPr/>
        </p:nvSpPr>
        <p:spPr>
          <a:xfrm>
            <a:off x="6362053" y="3368040"/>
            <a:ext cx="2560967" cy="691896"/>
          </a:xfrm>
          <a:prstGeom prst="rect">
            <a:avLst/>
          </a:prstGeom>
          <a:noFill/>
          <a:ln>
            <a:solidFill>
              <a:srgbClr val="E777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5838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E8CC5E2-7C18-DD47-CAA9-8E5DB18CA5B4}"/>
              </a:ext>
            </a:extLst>
          </p:cNvPr>
          <p:cNvSpPr>
            <a:spLocks noGrp="1"/>
          </p:cNvSpPr>
          <p:nvPr>
            <p:ph type="body" idx="2"/>
          </p:nvPr>
        </p:nvSpPr>
        <p:spPr/>
        <p:txBody>
          <a:bodyPr/>
          <a:lstStyle/>
          <a:p>
            <a:r>
              <a:rPr lang="en-US" sz="2000" dirty="0"/>
              <a:t>IEEE Research Navigator</a:t>
            </a:r>
          </a:p>
        </p:txBody>
      </p:sp>
      <p:sp>
        <p:nvSpPr>
          <p:cNvPr id="2" name="Slide Number Placeholder 1">
            <a:extLst>
              <a:ext uri="{FF2B5EF4-FFF2-40B4-BE49-F238E27FC236}">
                <a16:creationId xmlns:a16="http://schemas.microsoft.com/office/drawing/2014/main" id="{6AB095D9-F4DD-B677-8AE8-785B43F3F203}"/>
              </a:ext>
            </a:extLst>
          </p:cNvPr>
          <p:cNvSpPr>
            <a:spLocks noGrp="1"/>
          </p:cNvSpPr>
          <p:nvPr>
            <p:ph type="sldNum" idx="1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15</a:t>
            </a:fld>
            <a:endParaRPr lang="en" dirty="0"/>
          </a:p>
        </p:txBody>
      </p:sp>
      <p:pic>
        <p:nvPicPr>
          <p:cNvPr id="5" name="Picture 2">
            <a:extLst>
              <a:ext uri="{FF2B5EF4-FFF2-40B4-BE49-F238E27FC236}">
                <a16:creationId xmlns:a16="http://schemas.microsoft.com/office/drawing/2014/main" id="{64482F81-0068-5B63-647E-7407C60571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2942" b="62160"/>
          <a:stretch/>
        </p:blipFill>
        <p:spPr bwMode="auto">
          <a:xfrm>
            <a:off x="3868046" y="1100380"/>
            <a:ext cx="4965987" cy="3324568"/>
          </a:xfrm>
          <a:prstGeom prst="rect">
            <a:avLst/>
          </a:prstGeom>
          <a:ln>
            <a:noFill/>
          </a:ln>
          <a:effectLst>
            <a:outerShdw blurRad="133712" sx="102173" sy="102173" algn="ctr" rotWithShape="0">
              <a:prstClr val="black">
                <a:alpha val="15124"/>
              </a:prstClr>
            </a:outerShdw>
          </a:effectLst>
          <a:extLst>
            <a:ext uri="{909E8E84-426E-40DD-AFC4-6F175D3DCCD1}">
              <a14:hiddenFill xmlns:a14="http://schemas.microsoft.com/office/drawing/2010/main">
                <a:solidFill>
                  <a:srgbClr val="FFFFFF"/>
                </a:solidFill>
              </a14:hiddenFill>
            </a:ext>
          </a:extLst>
        </p:spPr>
      </p:pic>
      <p:pic>
        <p:nvPicPr>
          <p:cNvPr id="3" name="Picture 8">
            <a:extLst>
              <a:ext uri="{FF2B5EF4-FFF2-40B4-BE49-F238E27FC236}">
                <a16:creationId xmlns:a16="http://schemas.microsoft.com/office/drawing/2014/main" id="{3222A3D9-C56D-143A-E864-0B5302304E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6838" y="1100380"/>
            <a:ext cx="4854277" cy="3324568"/>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Arrow Connector 13">
            <a:extLst>
              <a:ext uri="{FF2B5EF4-FFF2-40B4-BE49-F238E27FC236}">
                <a16:creationId xmlns:a16="http://schemas.microsoft.com/office/drawing/2014/main" id="{A7224A53-9D37-69F2-5E78-236E598F12B4}"/>
              </a:ext>
            </a:extLst>
          </p:cNvPr>
          <p:cNvCxnSpPr>
            <a:cxnSpLocks/>
          </p:cNvCxnSpPr>
          <p:nvPr/>
        </p:nvCxnSpPr>
        <p:spPr>
          <a:xfrm>
            <a:off x="1766807" y="2847722"/>
            <a:ext cx="3324386" cy="0"/>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C8EEB70-2E0C-7BB3-83F8-4AF34B53BFD6}"/>
              </a:ext>
            </a:extLst>
          </p:cNvPr>
          <p:cNvSpPr txBox="1"/>
          <p:nvPr/>
        </p:nvSpPr>
        <p:spPr>
          <a:xfrm>
            <a:off x="340963" y="1804991"/>
            <a:ext cx="3161654" cy="2078938"/>
          </a:xfrm>
          <a:prstGeom prst="rect">
            <a:avLst/>
          </a:prstGeom>
          <a:solidFill>
            <a:schemeClr val="bg1"/>
          </a:solidFill>
          <a:ln w="15875">
            <a:solidFill>
              <a:srgbClr val="E77725"/>
            </a:solidFill>
          </a:ln>
        </p:spPr>
        <p:txBody>
          <a:bodyPr wrap="square" lIns="182880" rIns="182880" rtlCol="0" anchor="ctr">
            <a:noAutofit/>
          </a:bodyPr>
          <a:lstStyle/>
          <a:p>
            <a:r>
              <a:rPr lang="en-US" sz="1600" b="1" dirty="0">
                <a:solidFill>
                  <a:srgbClr val="00629B"/>
                </a:solidFill>
                <a:latin typeface="Open Sans SemiBold" panose="020B0706030804020204" pitchFamily="34" charset="0"/>
                <a:ea typeface="Open Sans SemiBold" panose="020B0706030804020204" pitchFamily="34" charset="0"/>
                <a:cs typeface="Open Sans SemiBold" panose="020B0706030804020204" pitchFamily="34" charset="0"/>
              </a:rPr>
              <a:t>Saved Search</a:t>
            </a:r>
          </a:p>
          <a:p>
            <a:endParaRPr lang="en-US" sz="13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Search queries can be saved so that users can access them at a later time, if needed. </a:t>
            </a:r>
          </a:p>
          <a:p>
            <a:endPar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This helps save time and improves research efficiency.</a:t>
            </a:r>
          </a:p>
        </p:txBody>
      </p:sp>
      <p:pic>
        <p:nvPicPr>
          <p:cNvPr id="4" name="Picture 3">
            <a:extLst>
              <a:ext uri="{FF2B5EF4-FFF2-40B4-BE49-F238E27FC236}">
                <a16:creationId xmlns:a16="http://schemas.microsoft.com/office/drawing/2014/main" id="{F011542B-F0CA-E77E-5A83-82C850D629C2}"/>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5610758" y="1379678"/>
            <a:ext cx="1355234" cy="425313"/>
          </a:xfrm>
          <a:prstGeom prst="rect">
            <a:avLst/>
          </a:prstGeom>
        </p:spPr>
      </p:pic>
    </p:spTree>
    <p:extLst>
      <p:ext uri="{BB962C8B-B14F-4D97-AF65-F5344CB8AC3E}">
        <p14:creationId xmlns:p14="http://schemas.microsoft.com/office/powerpoint/2010/main" val="254737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50C740F-434A-9A1E-791F-6B6A097C90AD}"/>
              </a:ext>
            </a:extLst>
          </p:cNvPr>
          <p:cNvSpPr>
            <a:spLocks noGrp="1"/>
          </p:cNvSpPr>
          <p:nvPr>
            <p:ph type="sldNum" idx="12"/>
          </p:nvPr>
        </p:nvSpPr>
        <p:spPr>
          <a:prstGeom prst="rect">
            <a:avLst/>
          </a:prstGeom>
        </p:spPr>
        <p:txBody>
          <a:bodyPr/>
          <a:lstStyle/>
          <a:p>
            <a:fld id="{00000000-1234-1234-1234-123412341234}" type="slidenum">
              <a:rPr lang="en" smtClean="0"/>
              <a:pPr/>
              <a:t>16</a:t>
            </a:fld>
            <a:endParaRPr lang="en"/>
          </a:p>
        </p:txBody>
      </p:sp>
      <p:sp>
        <p:nvSpPr>
          <p:cNvPr id="2" name="Slide Number Placeholder 1">
            <a:extLst>
              <a:ext uri="{FF2B5EF4-FFF2-40B4-BE49-F238E27FC236}">
                <a16:creationId xmlns:a16="http://schemas.microsoft.com/office/drawing/2014/main" id="{3C837333-4F57-4383-A8CF-E29094019B81}"/>
              </a:ext>
            </a:extLst>
          </p:cNvPr>
          <p:cNvSpPr>
            <a:spLocks noGrp="1"/>
          </p:cNvSpPr>
          <p:nvPr>
            <p:ph type="sldNum" idx="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16</a:t>
            </a:fld>
            <a:endParaRPr lang="en"/>
          </a:p>
        </p:txBody>
      </p:sp>
      <p:sp>
        <p:nvSpPr>
          <p:cNvPr id="4" name="Title 3">
            <a:extLst>
              <a:ext uri="{FF2B5EF4-FFF2-40B4-BE49-F238E27FC236}">
                <a16:creationId xmlns:a16="http://schemas.microsoft.com/office/drawing/2014/main" id="{10B422DA-7948-1645-E7AD-B9304A4263E3}"/>
              </a:ext>
            </a:extLst>
          </p:cNvPr>
          <p:cNvSpPr>
            <a:spLocks noGrp="1"/>
          </p:cNvSpPr>
          <p:nvPr>
            <p:ph type="title"/>
          </p:nvPr>
        </p:nvSpPr>
        <p:spPr/>
        <p:txBody>
          <a:bodyPr/>
          <a:lstStyle/>
          <a:p>
            <a:r>
              <a:rPr lang="en-US" dirty="0"/>
              <a:t>IEEE Reading Lens</a:t>
            </a:r>
            <a:br>
              <a:rPr lang="en-US" dirty="0"/>
            </a:br>
            <a:r>
              <a:rPr lang="en-US" sz="2500" dirty="0"/>
              <a:t>Powered by IEEE </a:t>
            </a:r>
            <a:r>
              <a:rPr lang="en-US" sz="2500" i="1" dirty="0"/>
              <a:t>Xplore</a:t>
            </a:r>
            <a:r>
              <a:rPr lang="en-US" sz="2500" dirty="0"/>
              <a:t> AI</a:t>
            </a:r>
          </a:p>
        </p:txBody>
      </p:sp>
      <p:sp>
        <p:nvSpPr>
          <p:cNvPr id="11" name="Rectangle 10">
            <a:extLst>
              <a:ext uri="{FF2B5EF4-FFF2-40B4-BE49-F238E27FC236}">
                <a16:creationId xmlns:a16="http://schemas.microsoft.com/office/drawing/2014/main" id="{D67E7F62-DD9F-C35A-C185-A26CF7258C4F}"/>
              </a:ext>
            </a:extLst>
          </p:cNvPr>
          <p:cNvSpPr/>
          <p:nvPr/>
        </p:nvSpPr>
        <p:spPr>
          <a:xfrm>
            <a:off x="604434" y="1821051"/>
            <a:ext cx="6424047" cy="46495"/>
          </a:xfrm>
          <a:prstGeom prst="rect">
            <a:avLst/>
          </a:prstGeom>
          <a:gradFill flip="none" rotWithShape="1">
            <a:gsLst>
              <a:gs pos="0">
                <a:schemeClr val="accent1">
                  <a:lumMod val="0"/>
                  <a:lumOff val="100000"/>
                </a:schemeClr>
              </a:gs>
              <a:gs pos="100000">
                <a:srgbClr val="002855">
                  <a:alpha val="0"/>
                </a:srgbClr>
              </a:gs>
              <a:gs pos="42000">
                <a:srgbClr val="00629B"/>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F1A5546-A0E8-A890-FB0A-63DDD094C5E4}"/>
              </a:ext>
            </a:extLst>
          </p:cNvPr>
          <p:cNvSpPr/>
          <p:nvPr/>
        </p:nvSpPr>
        <p:spPr>
          <a:xfrm>
            <a:off x="604434" y="3339885"/>
            <a:ext cx="6424047" cy="46495"/>
          </a:xfrm>
          <a:prstGeom prst="rect">
            <a:avLst/>
          </a:prstGeom>
          <a:gradFill flip="none" rotWithShape="1">
            <a:gsLst>
              <a:gs pos="0">
                <a:schemeClr val="accent1">
                  <a:lumMod val="0"/>
                  <a:lumOff val="100000"/>
                </a:schemeClr>
              </a:gs>
              <a:gs pos="100000">
                <a:srgbClr val="002855">
                  <a:alpha val="0"/>
                </a:srgbClr>
              </a:gs>
              <a:gs pos="42000">
                <a:srgbClr val="00629B"/>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850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1944DD2-4D13-3B25-E075-1CCBB1D1A2E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17</a:t>
            </a:fld>
            <a:endParaRPr lang="en" dirty="0"/>
          </a:p>
        </p:txBody>
      </p:sp>
      <p:sp>
        <p:nvSpPr>
          <p:cNvPr id="5" name="Text Placeholder 1">
            <a:extLst>
              <a:ext uri="{FF2B5EF4-FFF2-40B4-BE49-F238E27FC236}">
                <a16:creationId xmlns:a16="http://schemas.microsoft.com/office/drawing/2014/main" id="{2EC63D9A-E4F8-C211-C266-1AFFFEC8789B}"/>
              </a:ext>
            </a:extLst>
          </p:cNvPr>
          <p:cNvSpPr txBox="1">
            <a:spLocks/>
          </p:cNvSpPr>
          <p:nvPr/>
        </p:nvSpPr>
        <p:spPr>
          <a:xfrm>
            <a:off x="333213" y="145211"/>
            <a:ext cx="8406937" cy="393600"/>
          </a:xfrm>
          <a:prstGeom prst="rect">
            <a:avLst/>
          </a:prstGeom>
          <a:noFill/>
          <a:ln>
            <a:noFill/>
          </a:ln>
        </p:spPr>
        <p:txBody>
          <a:bodyPr spcFirstLastPara="1" wrap="square" lIns="91425" tIns="0" rIns="91425" bIns="91425" anchor="t" anchorCtr="0">
            <a:noAutofit/>
          </a:bodyPr>
          <a:lstStyle>
            <a:defPPr marR="0" lvl="0" algn="l" rtl="0">
              <a:lnSpc>
                <a:spcPct val="100000"/>
              </a:lnSpc>
              <a:spcBef>
                <a:spcPts val="0"/>
              </a:spcBef>
              <a:spcAft>
                <a:spcPts val="0"/>
              </a:spcAft>
            </a:defPPr>
            <a:lvl1pPr marL="0" marR="0" lvl="0" indent="0" algn="l" rtl="0">
              <a:lnSpc>
                <a:spcPct val="115000"/>
              </a:lnSpc>
              <a:spcBef>
                <a:spcPts val="600"/>
              </a:spcBef>
              <a:spcAft>
                <a:spcPts val="0"/>
              </a:spcAft>
              <a:buClr>
                <a:srgbClr val="000000"/>
              </a:buClr>
              <a:buSzPts val="1800"/>
              <a:buFont typeface="Arial"/>
              <a:buNone/>
              <a:defRPr sz="1600" b="0" i="0" u="none" strike="noStrike" cap="none">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marR="0" lvl="1"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15000"/>
              </a:lnSpc>
              <a:spcBef>
                <a:spcPts val="1000"/>
              </a:spcBef>
              <a:spcAft>
                <a:spcPts val="100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r>
              <a:rPr lang="en" sz="2000" dirty="0"/>
              <a:t>IEEE Reading Lens</a:t>
            </a:r>
            <a:endParaRPr lang="en-US" sz="2000" dirty="0"/>
          </a:p>
        </p:txBody>
      </p:sp>
      <p:sp>
        <p:nvSpPr>
          <p:cNvPr id="4" name="TextBox 3">
            <a:extLst>
              <a:ext uri="{FF2B5EF4-FFF2-40B4-BE49-F238E27FC236}">
                <a16:creationId xmlns:a16="http://schemas.microsoft.com/office/drawing/2014/main" id="{76AF1ECD-DC90-DC8B-2FC0-27D51EC1F47E}"/>
              </a:ext>
            </a:extLst>
          </p:cNvPr>
          <p:cNvSpPr txBox="1"/>
          <p:nvPr/>
        </p:nvSpPr>
        <p:spPr>
          <a:xfrm>
            <a:off x="333215" y="1050416"/>
            <a:ext cx="2905931" cy="3793090"/>
          </a:xfrm>
          <a:prstGeom prst="rect">
            <a:avLst/>
          </a:prstGeom>
          <a:noFill/>
        </p:spPr>
        <p:txBody>
          <a:bodyPr wrap="square" rtlCol="0">
            <a:spAutoFit/>
          </a:bodyPr>
          <a:lstStyle/>
          <a:p>
            <a:pPr marL="285750" indent="-285750">
              <a:lnSpc>
                <a:spcPct val="110000"/>
              </a:lnSpc>
              <a:spcAft>
                <a:spcPts val="1200"/>
              </a:spcAft>
              <a:buClr>
                <a:schemeClr val="bg1"/>
              </a:buClr>
              <a:buFont typeface="Wingdings" pitchFamily="2" charset="2"/>
              <a:buChar char="ü"/>
            </a:pPr>
            <a:r>
              <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Accelerates reading and understanding of  articles by highlighting and contextually defining terms within abstracts and full-text</a:t>
            </a:r>
          </a:p>
          <a:p>
            <a:pPr marL="285750" indent="-285750">
              <a:lnSpc>
                <a:spcPct val="110000"/>
              </a:lnSpc>
              <a:spcAft>
                <a:spcPts val="1200"/>
              </a:spcAft>
              <a:buClr>
                <a:schemeClr val="bg1"/>
              </a:buClr>
              <a:buFont typeface="Wingdings" pitchFamily="2" charset="2"/>
              <a:buChar char="ü"/>
            </a:pPr>
            <a:r>
              <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View term definitions to learn more about a concept without the need for external web browsing while reading an article</a:t>
            </a:r>
          </a:p>
          <a:p>
            <a:pPr marL="285750" indent="-285750">
              <a:lnSpc>
                <a:spcPct val="110000"/>
              </a:lnSpc>
              <a:spcAft>
                <a:spcPts val="1200"/>
              </a:spcAft>
              <a:buClr>
                <a:schemeClr val="bg1"/>
              </a:buClr>
              <a:buFont typeface="Wingdings" pitchFamily="2" charset="2"/>
              <a:buChar char="ü"/>
            </a:pPr>
            <a:r>
              <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Terms are assigned </a:t>
            </a:r>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into 30</a:t>
            </a:r>
            <a:r>
              <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 categories, such as Algorithms, Hardware, Programming Languages, and more, which can be used to filter content for enhanced discoverability</a:t>
            </a:r>
          </a:p>
          <a:p>
            <a:pPr marL="285750" indent="-285750">
              <a:lnSpc>
                <a:spcPct val="110000"/>
              </a:lnSpc>
              <a:spcAft>
                <a:spcPts val="1200"/>
              </a:spcAft>
              <a:buClr>
                <a:schemeClr val="bg1"/>
              </a:buClr>
              <a:buFont typeface="Wingdings" pitchFamily="2" charset="2"/>
              <a:buChar char="ü"/>
            </a:pPr>
            <a:endParaRPr lang="en-US" sz="12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6" name="Picture 5">
            <a:extLst>
              <a:ext uri="{FF2B5EF4-FFF2-40B4-BE49-F238E27FC236}">
                <a16:creationId xmlns:a16="http://schemas.microsoft.com/office/drawing/2014/main" id="{479F30CA-3BEB-445D-62D4-975E981B0840}"/>
              </a:ext>
            </a:extLst>
          </p:cNvPr>
          <p:cNvPicPr>
            <a:picLocks noChangeAspect="1"/>
          </p:cNvPicPr>
          <p:nvPr/>
        </p:nvPicPr>
        <p:blipFill>
          <a:blip r:embed="rId3"/>
          <a:stretch>
            <a:fillRect/>
          </a:stretch>
        </p:blipFill>
        <p:spPr>
          <a:xfrm>
            <a:off x="3572354" y="1464114"/>
            <a:ext cx="5164213" cy="2632398"/>
          </a:xfrm>
          <a:prstGeom prst="rect">
            <a:avLst/>
          </a:prstGeom>
        </p:spPr>
      </p:pic>
    </p:spTree>
    <p:extLst>
      <p:ext uri="{BB962C8B-B14F-4D97-AF65-F5344CB8AC3E}">
        <p14:creationId xmlns:p14="http://schemas.microsoft.com/office/powerpoint/2010/main" val="3983330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E8CC5E2-7C18-DD47-CAA9-8E5DB18CA5B4}"/>
              </a:ext>
            </a:extLst>
          </p:cNvPr>
          <p:cNvSpPr>
            <a:spLocks noGrp="1"/>
          </p:cNvSpPr>
          <p:nvPr>
            <p:ph type="body" idx="2"/>
          </p:nvPr>
        </p:nvSpPr>
        <p:spPr/>
        <p:txBody>
          <a:bodyPr/>
          <a:lstStyle/>
          <a:p>
            <a:r>
              <a:rPr lang="en-US" sz="2000" dirty="0"/>
              <a:t>IEEE Reading Lens</a:t>
            </a:r>
          </a:p>
        </p:txBody>
      </p:sp>
      <p:sp>
        <p:nvSpPr>
          <p:cNvPr id="2" name="Slide Number Placeholder 1">
            <a:extLst>
              <a:ext uri="{FF2B5EF4-FFF2-40B4-BE49-F238E27FC236}">
                <a16:creationId xmlns:a16="http://schemas.microsoft.com/office/drawing/2014/main" id="{6AB095D9-F4DD-B677-8AE8-785B43F3F203}"/>
              </a:ext>
            </a:extLst>
          </p:cNvPr>
          <p:cNvSpPr>
            <a:spLocks noGrp="1"/>
          </p:cNvSpPr>
          <p:nvPr>
            <p:ph type="sldNum" idx="1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18</a:t>
            </a:fld>
            <a:endParaRPr lang="en" dirty="0"/>
          </a:p>
        </p:txBody>
      </p:sp>
      <p:sp>
        <p:nvSpPr>
          <p:cNvPr id="20" name="TextBox 19">
            <a:extLst>
              <a:ext uri="{FF2B5EF4-FFF2-40B4-BE49-F238E27FC236}">
                <a16:creationId xmlns:a16="http://schemas.microsoft.com/office/drawing/2014/main" id="{3C8EEB70-2E0C-7BB3-83F8-4AF34B53BFD6}"/>
              </a:ext>
            </a:extLst>
          </p:cNvPr>
          <p:cNvSpPr txBox="1"/>
          <p:nvPr/>
        </p:nvSpPr>
        <p:spPr>
          <a:xfrm>
            <a:off x="340963" y="1100380"/>
            <a:ext cx="2007030" cy="3324568"/>
          </a:xfrm>
          <a:prstGeom prst="rect">
            <a:avLst/>
          </a:prstGeom>
          <a:solidFill>
            <a:srgbClr val="00629B"/>
          </a:solidFill>
          <a:ln w="15875">
            <a:solidFill>
              <a:srgbClr val="00629B"/>
            </a:solidFill>
          </a:ln>
        </p:spPr>
        <p:txBody>
          <a:bodyPr wrap="square" lIns="182880" rIns="182880" rtlCol="0" anchor="ctr">
            <a:noAutofit/>
          </a:bodyPr>
          <a:lstStyle/>
          <a:p>
            <a:r>
              <a:rPr lang="en-US" sz="1600" b="1" dirty="0">
                <a:solidFill>
                  <a:srgbClr val="FFC72C"/>
                </a:solidFill>
                <a:latin typeface="Open Sans SemiBold" panose="020B0706030804020204" pitchFamily="34" charset="0"/>
                <a:ea typeface="Open Sans SemiBold" panose="020B0706030804020204" pitchFamily="34" charset="0"/>
                <a:cs typeface="Open Sans SemiBold" panose="020B0706030804020204" pitchFamily="34" charset="0"/>
              </a:rPr>
              <a:t>Highlight</a:t>
            </a:r>
            <a:br>
              <a:rPr lang="en-US" sz="1600" b="1" dirty="0">
                <a:solidFill>
                  <a:srgbClr val="FFC72C"/>
                </a:solidFill>
                <a:latin typeface="Open Sans SemiBold" panose="020B0706030804020204" pitchFamily="34" charset="0"/>
                <a:ea typeface="Open Sans SemiBold" panose="020B0706030804020204" pitchFamily="34" charset="0"/>
                <a:cs typeface="Open Sans SemiBold" panose="020B0706030804020204" pitchFamily="34" charset="0"/>
              </a:rPr>
            </a:br>
            <a:r>
              <a:rPr lang="en-US" sz="1600" b="1" dirty="0">
                <a:solidFill>
                  <a:srgbClr val="FFC72C"/>
                </a:solidFill>
                <a:latin typeface="Open Sans SemiBold" panose="020B0706030804020204" pitchFamily="34" charset="0"/>
                <a:ea typeface="Open Sans SemiBold" panose="020B0706030804020204" pitchFamily="34" charset="0"/>
                <a:cs typeface="Open Sans SemiBold" panose="020B0706030804020204" pitchFamily="34" charset="0"/>
              </a:rPr>
              <a:t>Toggle Panel</a:t>
            </a:r>
          </a:p>
          <a:p>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 panel on the side of the page allows the user to browse the available categories, filter highlighted terms by category, or turn off the highlighting for all terms.</a:t>
            </a:r>
          </a:p>
        </p:txBody>
      </p:sp>
      <p:pic>
        <p:nvPicPr>
          <p:cNvPr id="5" name="Picture 4">
            <a:extLst>
              <a:ext uri="{FF2B5EF4-FFF2-40B4-BE49-F238E27FC236}">
                <a16:creationId xmlns:a16="http://schemas.microsoft.com/office/drawing/2014/main" id="{0FE56DE8-CF09-0D71-98E7-BA5E81595D54}"/>
              </a:ext>
            </a:extLst>
          </p:cNvPr>
          <p:cNvPicPr>
            <a:picLocks noChangeAspect="1"/>
          </p:cNvPicPr>
          <p:nvPr/>
        </p:nvPicPr>
        <p:blipFill>
          <a:blip r:embed="rId3"/>
          <a:stretch>
            <a:fillRect/>
          </a:stretch>
        </p:blipFill>
        <p:spPr>
          <a:xfrm>
            <a:off x="2910934" y="1463567"/>
            <a:ext cx="5769396" cy="3131293"/>
          </a:xfrm>
          <a:prstGeom prst="rect">
            <a:avLst/>
          </a:prstGeom>
          <a:effectLst>
            <a:outerShdw blurRad="50800" dist="38100" dir="2700000" algn="tl" rotWithShape="0">
              <a:prstClr val="black">
                <a:alpha val="40000"/>
              </a:prstClr>
            </a:outerShdw>
          </a:effectLst>
        </p:spPr>
      </p:pic>
      <p:cxnSp>
        <p:nvCxnSpPr>
          <p:cNvPr id="14" name="Straight Arrow Connector 13">
            <a:extLst>
              <a:ext uri="{FF2B5EF4-FFF2-40B4-BE49-F238E27FC236}">
                <a16:creationId xmlns:a16="http://schemas.microsoft.com/office/drawing/2014/main" id="{A7224A53-9D37-69F2-5E78-236E598F12B4}"/>
              </a:ext>
            </a:extLst>
          </p:cNvPr>
          <p:cNvCxnSpPr>
            <a:cxnSpLocks/>
          </p:cNvCxnSpPr>
          <p:nvPr/>
        </p:nvCxnSpPr>
        <p:spPr>
          <a:xfrm>
            <a:off x="2577065" y="3518359"/>
            <a:ext cx="4940085" cy="0"/>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A75ADE8-5D58-9656-5D5D-AA848B6F0417}"/>
              </a:ext>
            </a:extLst>
          </p:cNvPr>
          <p:cNvSpPr/>
          <p:nvPr/>
        </p:nvSpPr>
        <p:spPr>
          <a:xfrm>
            <a:off x="7517150" y="2493409"/>
            <a:ext cx="1163180" cy="2154264"/>
          </a:xfrm>
          <a:prstGeom prst="rect">
            <a:avLst/>
          </a:prstGeom>
          <a:noFill/>
          <a:ln w="57150">
            <a:solidFill>
              <a:srgbClr val="E777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2400"/>
          </a:p>
        </p:txBody>
      </p:sp>
      <p:sp>
        <p:nvSpPr>
          <p:cNvPr id="8" name="Rectangle 7">
            <a:extLst>
              <a:ext uri="{FF2B5EF4-FFF2-40B4-BE49-F238E27FC236}">
                <a16:creationId xmlns:a16="http://schemas.microsoft.com/office/drawing/2014/main" id="{6F521569-BB15-237C-373C-6B38E9B8320A}"/>
              </a:ext>
            </a:extLst>
          </p:cNvPr>
          <p:cNvSpPr/>
          <p:nvPr/>
        </p:nvSpPr>
        <p:spPr>
          <a:xfrm>
            <a:off x="7494290" y="1520190"/>
            <a:ext cx="1163180" cy="9165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0598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E8CC5E2-7C18-DD47-CAA9-8E5DB18CA5B4}"/>
              </a:ext>
            </a:extLst>
          </p:cNvPr>
          <p:cNvSpPr>
            <a:spLocks noGrp="1"/>
          </p:cNvSpPr>
          <p:nvPr>
            <p:ph type="body" idx="2"/>
          </p:nvPr>
        </p:nvSpPr>
        <p:spPr/>
        <p:txBody>
          <a:bodyPr/>
          <a:lstStyle/>
          <a:p>
            <a:r>
              <a:rPr lang="en-US" sz="2000" dirty="0"/>
              <a:t>IEEE Reading Lens</a:t>
            </a:r>
          </a:p>
        </p:txBody>
      </p:sp>
      <p:sp>
        <p:nvSpPr>
          <p:cNvPr id="2" name="Slide Number Placeholder 1">
            <a:extLst>
              <a:ext uri="{FF2B5EF4-FFF2-40B4-BE49-F238E27FC236}">
                <a16:creationId xmlns:a16="http://schemas.microsoft.com/office/drawing/2014/main" id="{6AB095D9-F4DD-B677-8AE8-785B43F3F203}"/>
              </a:ext>
            </a:extLst>
          </p:cNvPr>
          <p:cNvSpPr>
            <a:spLocks noGrp="1"/>
          </p:cNvSpPr>
          <p:nvPr>
            <p:ph type="sldNum" idx="1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19</a:t>
            </a:fld>
            <a:endParaRPr lang="en" dirty="0"/>
          </a:p>
        </p:txBody>
      </p:sp>
      <p:cxnSp>
        <p:nvCxnSpPr>
          <p:cNvPr id="14" name="Straight Arrow Connector 13">
            <a:extLst>
              <a:ext uri="{FF2B5EF4-FFF2-40B4-BE49-F238E27FC236}">
                <a16:creationId xmlns:a16="http://schemas.microsoft.com/office/drawing/2014/main" id="{A7224A53-9D37-69F2-5E78-236E598F12B4}"/>
              </a:ext>
            </a:extLst>
          </p:cNvPr>
          <p:cNvCxnSpPr>
            <a:cxnSpLocks/>
          </p:cNvCxnSpPr>
          <p:nvPr/>
        </p:nvCxnSpPr>
        <p:spPr>
          <a:xfrm>
            <a:off x="1675367" y="3447851"/>
            <a:ext cx="3107410" cy="0"/>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928AA5B-4C28-260A-1619-9B1F614CE02A}"/>
              </a:ext>
            </a:extLst>
          </p:cNvPr>
          <p:cNvCxnSpPr>
            <a:cxnSpLocks/>
          </p:cNvCxnSpPr>
          <p:nvPr/>
        </p:nvCxnSpPr>
        <p:spPr>
          <a:xfrm>
            <a:off x="1675367" y="2176990"/>
            <a:ext cx="3107410" cy="0"/>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C8EEB70-2E0C-7BB3-83F8-4AF34B53BFD6}"/>
              </a:ext>
            </a:extLst>
          </p:cNvPr>
          <p:cNvSpPr txBox="1"/>
          <p:nvPr/>
        </p:nvSpPr>
        <p:spPr>
          <a:xfrm>
            <a:off x="340963" y="1100380"/>
            <a:ext cx="3428398" cy="3324567"/>
          </a:xfrm>
          <a:prstGeom prst="rect">
            <a:avLst/>
          </a:prstGeom>
          <a:solidFill>
            <a:srgbClr val="00629B"/>
          </a:solidFill>
          <a:ln w="15875">
            <a:noFill/>
          </a:ln>
        </p:spPr>
        <p:txBody>
          <a:bodyPr wrap="square" lIns="182880" rIns="182880" rtlCol="0" anchor="ctr">
            <a:noAutofit/>
          </a:bodyPr>
          <a:lstStyle/>
          <a:p>
            <a:r>
              <a:rPr lang="en-US" sz="1600" b="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Highlighted Key Terms – </a:t>
            </a:r>
            <a:br>
              <a:rPr lang="en-US" sz="1600" b="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br>
            <a:r>
              <a:rPr lang="en-US" sz="1600" b="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AI definition</a:t>
            </a:r>
          </a:p>
          <a:p>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For each highlighted keyword, an </a:t>
            </a:r>
            <a:b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br>
            <a:r>
              <a:rPr lang="en-US" b="1" dirty="0">
                <a:solidFill>
                  <a:srgbClr val="FFC72C"/>
                </a:solidFill>
                <a:latin typeface="Open Sans" panose="020B0606030504020204" pitchFamily="34" charset="0"/>
                <a:ea typeface="Open Sans" panose="020B0606030504020204" pitchFamily="34" charset="0"/>
                <a:cs typeface="Open Sans" panose="020B0606030504020204" pitchFamily="34" charset="0"/>
              </a:rPr>
              <a:t>AI generated definition</a:t>
            </a:r>
            <a:r>
              <a:rPr lang="en-US" dirty="0">
                <a:solidFill>
                  <a:srgbClr val="FFC72C"/>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is derived from the IEEE Large Language Model (IEEE LLM) trained on the IEEE articles. </a:t>
            </a:r>
          </a:p>
          <a:p>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b="1" dirty="0">
                <a:solidFill>
                  <a:srgbClr val="FFC72C"/>
                </a:solidFill>
                <a:latin typeface="Open Sans" panose="020B0606030504020204" pitchFamily="34" charset="0"/>
                <a:ea typeface="Open Sans" panose="020B0606030504020204" pitchFamily="34" charset="0"/>
                <a:cs typeface="Open Sans" panose="020B0606030504020204" pitchFamily="34" charset="0"/>
              </a:rPr>
              <a:t>Six references </a:t>
            </a: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will be provided </a:t>
            </a:r>
            <a:b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br>
            <a:r>
              <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 the end of the generated text as well, so that the users can read the source material.</a:t>
            </a:r>
          </a:p>
        </p:txBody>
      </p:sp>
      <p:pic>
        <p:nvPicPr>
          <p:cNvPr id="7" name="Picture 6">
            <a:extLst>
              <a:ext uri="{FF2B5EF4-FFF2-40B4-BE49-F238E27FC236}">
                <a16:creationId xmlns:a16="http://schemas.microsoft.com/office/drawing/2014/main" id="{3212006F-633E-F77E-A2DE-5281322A2575}"/>
              </a:ext>
            </a:extLst>
          </p:cNvPr>
          <p:cNvPicPr>
            <a:picLocks noChangeAspect="1"/>
          </p:cNvPicPr>
          <p:nvPr/>
        </p:nvPicPr>
        <p:blipFill>
          <a:blip r:embed="rId3"/>
          <a:stretch>
            <a:fillRect/>
          </a:stretch>
        </p:blipFill>
        <p:spPr>
          <a:xfrm>
            <a:off x="4782777" y="1389888"/>
            <a:ext cx="4231999" cy="3233318"/>
          </a:xfrm>
          <a:prstGeom prst="rect">
            <a:avLst/>
          </a:prstGeom>
        </p:spPr>
      </p:pic>
    </p:spTree>
    <p:extLst>
      <p:ext uri="{BB962C8B-B14F-4D97-AF65-F5344CB8AC3E}">
        <p14:creationId xmlns:p14="http://schemas.microsoft.com/office/powerpoint/2010/main" val="2108091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C59641-C4BF-C871-8E7A-901C7EE6704C}"/>
              </a:ext>
            </a:extLst>
          </p:cNvPr>
          <p:cNvPicPr>
            <a:picLocks noChangeAspect="1"/>
          </p:cNvPicPr>
          <p:nvPr/>
        </p:nvPicPr>
        <p:blipFill>
          <a:blip r:embed="rId3"/>
          <a:stretch>
            <a:fillRect/>
          </a:stretch>
        </p:blipFill>
        <p:spPr>
          <a:xfrm>
            <a:off x="4619666" y="1100381"/>
            <a:ext cx="4060192" cy="3324567"/>
          </a:xfrm>
          <a:prstGeom prst="rect">
            <a:avLst/>
          </a:prstGeom>
        </p:spPr>
      </p:pic>
      <p:sp>
        <p:nvSpPr>
          <p:cNvPr id="9" name="Text Placeholder 8">
            <a:extLst>
              <a:ext uri="{FF2B5EF4-FFF2-40B4-BE49-F238E27FC236}">
                <a16:creationId xmlns:a16="http://schemas.microsoft.com/office/drawing/2014/main" id="{9E8CC5E2-7C18-DD47-CAA9-8E5DB18CA5B4}"/>
              </a:ext>
            </a:extLst>
          </p:cNvPr>
          <p:cNvSpPr>
            <a:spLocks noGrp="1"/>
          </p:cNvSpPr>
          <p:nvPr>
            <p:ph type="body" idx="2"/>
          </p:nvPr>
        </p:nvSpPr>
        <p:spPr/>
        <p:txBody>
          <a:bodyPr/>
          <a:lstStyle/>
          <a:p>
            <a:r>
              <a:rPr lang="en-US" sz="2000" dirty="0"/>
              <a:t>Navigating to IEEE Reading Lens</a:t>
            </a:r>
          </a:p>
        </p:txBody>
      </p:sp>
      <p:sp>
        <p:nvSpPr>
          <p:cNvPr id="2" name="Slide Number Placeholder 1">
            <a:extLst>
              <a:ext uri="{FF2B5EF4-FFF2-40B4-BE49-F238E27FC236}">
                <a16:creationId xmlns:a16="http://schemas.microsoft.com/office/drawing/2014/main" id="{6AB095D9-F4DD-B677-8AE8-785B43F3F203}"/>
              </a:ext>
            </a:extLst>
          </p:cNvPr>
          <p:cNvSpPr>
            <a:spLocks noGrp="1"/>
          </p:cNvSpPr>
          <p:nvPr>
            <p:ph type="sldNum" idx="1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20</a:t>
            </a:fld>
            <a:endParaRPr lang="en" dirty="0"/>
          </a:p>
        </p:txBody>
      </p:sp>
      <p:grpSp>
        <p:nvGrpSpPr>
          <p:cNvPr id="13" name="Group 12">
            <a:extLst>
              <a:ext uri="{FF2B5EF4-FFF2-40B4-BE49-F238E27FC236}">
                <a16:creationId xmlns:a16="http://schemas.microsoft.com/office/drawing/2014/main" id="{45AA4422-31A3-1993-986E-7179B79D9EF4}"/>
              </a:ext>
            </a:extLst>
          </p:cNvPr>
          <p:cNvGrpSpPr/>
          <p:nvPr/>
        </p:nvGrpSpPr>
        <p:grpSpPr>
          <a:xfrm>
            <a:off x="2738806" y="1198879"/>
            <a:ext cx="6064232" cy="3226057"/>
            <a:chOff x="3242587" y="581179"/>
            <a:chExt cx="8486189" cy="4514493"/>
          </a:xfrm>
        </p:grpSpPr>
        <p:pic>
          <p:nvPicPr>
            <p:cNvPr id="11" name="Picture 10">
              <a:extLst>
                <a:ext uri="{FF2B5EF4-FFF2-40B4-BE49-F238E27FC236}">
                  <a16:creationId xmlns:a16="http://schemas.microsoft.com/office/drawing/2014/main" id="{0E317DA3-9134-2D90-DF7F-4492AF71712C}"/>
                </a:ext>
              </a:extLst>
            </p:cNvPr>
            <p:cNvPicPr>
              <a:picLocks noChangeAspect="1"/>
            </p:cNvPicPr>
            <p:nvPr/>
          </p:nvPicPr>
          <p:blipFill>
            <a:blip r:embed="rId4"/>
            <a:stretch>
              <a:fillRect/>
            </a:stretch>
          </p:blipFill>
          <p:spPr>
            <a:xfrm>
              <a:off x="3242588" y="581179"/>
              <a:ext cx="8486188" cy="4514493"/>
            </a:xfrm>
            <a:prstGeom prst="rect">
              <a:avLst/>
            </a:prstGeom>
            <a:effectLst>
              <a:outerShdw blurRad="127000" sx="102000" sy="102000" algn="ctr" rotWithShape="0">
                <a:prstClr val="black">
                  <a:alpha val="15000"/>
                </a:prstClr>
              </a:outerShdw>
            </a:effectLst>
          </p:spPr>
        </p:pic>
        <p:sp>
          <p:nvSpPr>
            <p:cNvPr id="12" name="Rectangle 11">
              <a:extLst>
                <a:ext uri="{FF2B5EF4-FFF2-40B4-BE49-F238E27FC236}">
                  <a16:creationId xmlns:a16="http://schemas.microsoft.com/office/drawing/2014/main" id="{96FD37AE-90A5-2C5D-182E-84710DE4FAB6}"/>
                </a:ext>
              </a:extLst>
            </p:cNvPr>
            <p:cNvSpPr/>
            <p:nvPr/>
          </p:nvSpPr>
          <p:spPr>
            <a:xfrm>
              <a:off x="3242587" y="760064"/>
              <a:ext cx="6411577" cy="317827"/>
            </a:xfrm>
            <a:prstGeom prst="rect">
              <a:avLst/>
            </a:prstGeom>
            <a:noFill/>
            <a:ln w="57150">
              <a:solidFill>
                <a:srgbClr val="E777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2400"/>
            </a:p>
          </p:txBody>
        </p:sp>
      </p:grpSp>
      <p:cxnSp>
        <p:nvCxnSpPr>
          <p:cNvPr id="8" name="Straight Arrow Connector 7">
            <a:extLst>
              <a:ext uri="{FF2B5EF4-FFF2-40B4-BE49-F238E27FC236}">
                <a16:creationId xmlns:a16="http://schemas.microsoft.com/office/drawing/2014/main" id="{F928AA5B-4C28-260A-1619-9B1F614CE02A}"/>
              </a:ext>
            </a:extLst>
          </p:cNvPr>
          <p:cNvCxnSpPr>
            <a:cxnSpLocks/>
          </p:cNvCxnSpPr>
          <p:nvPr/>
        </p:nvCxnSpPr>
        <p:spPr>
          <a:xfrm>
            <a:off x="1889987" y="1434182"/>
            <a:ext cx="848819" cy="0"/>
          </a:xfrm>
          <a:prstGeom prst="straightConnector1">
            <a:avLst/>
          </a:prstGeom>
          <a:ln w="44450">
            <a:solidFill>
              <a:srgbClr val="E77725"/>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C8EEB70-2E0C-7BB3-83F8-4AF34B53BFD6}"/>
              </a:ext>
            </a:extLst>
          </p:cNvPr>
          <p:cNvSpPr txBox="1"/>
          <p:nvPr/>
        </p:nvSpPr>
        <p:spPr>
          <a:xfrm>
            <a:off x="340962" y="1198879"/>
            <a:ext cx="2089507" cy="3226070"/>
          </a:xfrm>
          <a:prstGeom prst="rect">
            <a:avLst/>
          </a:prstGeom>
          <a:solidFill>
            <a:schemeClr val="bg1"/>
          </a:solidFill>
          <a:ln w="15875">
            <a:solidFill>
              <a:srgbClr val="E77725"/>
            </a:solidFill>
          </a:ln>
        </p:spPr>
        <p:txBody>
          <a:bodyPr wrap="square" lIns="182880" rIns="182880" rtlCol="0" anchor="ctr">
            <a:noAutofit/>
          </a:bodyPr>
          <a:lstStyle/>
          <a:p>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Click on the document title from the search results page of Research Navigator to open Reading Lens.</a:t>
            </a:r>
          </a:p>
          <a:p>
            <a:endPar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Reading Lens available for IEEE content.</a:t>
            </a:r>
          </a:p>
          <a:p>
            <a:endPar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US" sz="13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 subset of IEEE documents that do not have Reading Lens terms will link to the abstract page.</a:t>
            </a:r>
          </a:p>
        </p:txBody>
      </p:sp>
    </p:spTree>
    <p:extLst>
      <p:ext uri="{BB962C8B-B14F-4D97-AF65-F5344CB8AC3E}">
        <p14:creationId xmlns:p14="http://schemas.microsoft.com/office/powerpoint/2010/main" val="24954885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E8CC5E2-7C18-DD47-CAA9-8E5DB18CA5B4}"/>
              </a:ext>
            </a:extLst>
          </p:cNvPr>
          <p:cNvSpPr>
            <a:spLocks noGrp="1"/>
          </p:cNvSpPr>
          <p:nvPr>
            <p:ph type="body" idx="2"/>
          </p:nvPr>
        </p:nvSpPr>
        <p:spPr/>
        <p:txBody>
          <a:bodyPr/>
          <a:lstStyle/>
          <a:p>
            <a:r>
              <a:rPr lang="en-US" sz="2000" dirty="0"/>
              <a:t>Navigating to IEEE Reading Lens</a:t>
            </a:r>
          </a:p>
        </p:txBody>
      </p:sp>
      <p:sp>
        <p:nvSpPr>
          <p:cNvPr id="2" name="Slide Number Placeholder 1">
            <a:extLst>
              <a:ext uri="{FF2B5EF4-FFF2-40B4-BE49-F238E27FC236}">
                <a16:creationId xmlns:a16="http://schemas.microsoft.com/office/drawing/2014/main" id="{6AB095D9-F4DD-B677-8AE8-785B43F3F203}"/>
              </a:ext>
            </a:extLst>
          </p:cNvPr>
          <p:cNvSpPr>
            <a:spLocks noGrp="1"/>
          </p:cNvSpPr>
          <p:nvPr>
            <p:ph type="sldNum" idx="1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21</a:t>
            </a:fld>
            <a:endParaRPr lang="en" dirty="0"/>
          </a:p>
        </p:txBody>
      </p:sp>
      <p:pic>
        <p:nvPicPr>
          <p:cNvPr id="5" name="Picture 4">
            <a:extLst>
              <a:ext uri="{FF2B5EF4-FFF2-40B4-BE49-F238E27FC236}">
                <a16:creationId xmlns:a16="http://schemas.microsoft.com/office/drawing/2014/main" id="{C004514F-8E3D-BAD5-64C0-27D12F9870FF}"/>
              </a:ext>
            </a:extLst>
          </p:cNvPr>
          <p:cNvPicPr>
            <a:picLocks noChangeAspect="1"/>
          </p:cNvPicPr>
          <p:nvPr/>
        </p:nvPicPr>
        <p:blipFill>
          <a:blip r:embed="rId3"/>
          <a:stretch>
            <a:fillRect/>
          </a:stretch>
        </p:blipFill>
        <p:spPr>
          <a:xfrm>
            <a:off x="548707" y="865408"/>
            <a:ext cx="7893456" cy="3778444"/>
          </a:xfrm>
          <a:prstGeom prst="rect">
            <a:avLst/>
          </a:prstGeom>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7563D4FF-0589-5A05-CF73-54CBB5F6A2CF}"/>
              </a:ext>
            </a:extLst>
          </p:cNvPr>
          <p:cNvSpPr/>
          <p:nvPr/>
        </p:nvSpPr>
        <p:spPr>
          <a:xfrm>
            <a:off x="6865620" y="853440"/>
            <a:ext cx="1546860" cy="12496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7154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50938F-06BB-C946-E8EC-CF920B025BDC}"/>
              </a:ext>
            </a:extLst>
          </p:cNvPr>
          <p:cNvSpPr>
            <a:spLocks noGrp="1"/>
          </p:cNvSpPr>
          <p:nvPr>
            <p:ph type="body" sz="quarter" idx="13"/>
          </p:nvPr>
        </p:nvSpPr>
        <p:spPr>
          <a:xfrm>
            <a:off x="127591" y="1097280"/>
            <a:ext cx="3303181" cy="3740191"/>
          </a:xfrm>
          <a:solidFill>
            <a:schemeClr val="bg1">
              <a:lumMod val="85000"/>
            </a:schemeClr>
          </a:solidFill>
        </p:spPr>
        <p:txBody>
          <a:bodyPr>
            <a:normAutofit fontScale="92500" lnSpcReduction="20000"/>
          </a:bodyPr>
          <a:lstStyle/>
          <a:p>
            <a:pPr>
              <a:lnSpc>
                <a:spcPct val="120000"/>
              </a:lnSpc>
            </a:pPr>
            <a:r>
              <a:rPr lang="en-US" sz="1400" dirty="0"/>
              <a:t>Accelerates reading and understanding of  articles by highlighting and contextually defining terms within abstracts and full-text</a:t>
            </a:r>
          </a:p>
          <a:p>
            <a:pPr>
              <a:lnSpc>
                <a:spcPct val="120000"/>
              </a:lnSpc>
            </a:pPr>
            <a:r>
              <a:rPr lang="en-US" sz="1400" dirty="0"/>
              <a:t>View term definitions to learn more about a concept without the need for external web browsing while reading an article</a:t>
            </a:r>
          </a:p>
          <a:p>
            <a:pPr>
              <a:lnSpc>
                <a:spcPct val="120000"/>
              </a:lnSpc>
            </a:pPr>
            <a:r>
              <a:rPr lang="en-US" sz="1400" dirty="0"/>
              <a:t>Terms are assigned into 30+ categories, such as Algorithms, Hardware, Programming Languages, and more, which can be used to filter content for enhanced discoverability</a:t>
            </a:r>
          </a:p>
        </p:txBody>
      </p:sp>
      <p:sp>
        <p:nvSpPr>
          <p:cNvPr id="4" name="Title 3">
            <a:extLst>
              <a:ext uri="{FF2B5EF4-FFF2-40B4-BE49-F238E27FC236}">
                <a16:creationId xmlns:a16="http://schemas.microsoft.com/office/drawing/2014/main" id="{B77BD360-9CF1-3EDD-9EDC-F54EC99B2605}"/>
              </a:ext>
            </a:extLst>
          </p:cNvPr>
          <p:cNvSpPr>
            <a:spLocks noGrp="1"/>
          </p:cNvSpPr>
          <p:nvPr>
            <p:ph type="title"/>
          </p:nvPr>
        </p:nvSpPr>
        <p:spPr/>
        <p:txBody>
          <a:bodyPr>
            <a:normAutofit fontScale="90000"/>
          </a:bodyPr>
          <a:lstStyle/>
          <a:p>
            <a:r>
              <a:rPr lang="en-US" dirty="0"/>
              <a:t>IEEE Reading Lens</a:t>
            </a:r>
          </a:p>
        </p:txBody>
      </p:sp>
      <p:pic>
        <p:nvPicPr>
          <p:cNvPr id="6" name="Picture 5">
            <a:extLst>
              <a:ext uri="{FF2B5EF4-FFF2-40B4-BE49-F238E27FC236}">
                <a16:creationId xmlns:a16="http://schemas.microsoft.com/office/drawing/2014/main" id="{2AEC1D4E-F0CE-609C-B04D-D270A0A1D0B4}"/>
              </a:ext>
            </a:extLst>
          </p:cNvPr>
          <p:cNvPicPr>
            <a:picLocks noChangeAspect="1"/>
          </p:cNvPicPr>
          <p:nvPr/>
        </p:nvPicPr>
        <p:blipFill>
          <a:blip r:embed="rId3"/>
          <a:srcRect b="20711"/>
          <a:stretch>
            <a:fillRect/>
          </a:stretch>
        </p:blipFill>
        <p:spPr>
          <a:xfrm>
            <a:off x="3558356" y="820874"/>
            <a:ext cx="5541506" cy="3740191"/>
          </a:xfrm>
          <a:prstGeom prst="rect">
            <a:avLst/>
          </a:prstGeom>
        </p:spPr>
      </p:pic>
      <p:pic>
        <p:nvPicPr>
          <p:cNvPr id="10" name="Picture 9">
            <a:extLst>
              <a:ext uri="{FF2B5EF4-FFF2-40B4-BE49-F238E27FC236}">
                <a16:creationId xmlns:a16="http://schemas.microsoft.com/office/drawing/2014/main" id="{59DA361F-192A-BD34-5E53-D150F31871BC}"/>
              </a:ext>
            </a:extLst>
          </p:cNvPr>
          <p:cNvPicPr>
            <a:picLocks noChangeAspect="1"/>
          </p:cNvPicPr>
          <p:nvPr/>
        </p:nvPicPr>
        <p:blipFill>
          <a:blip r:embed="rId4"/>
          <a:stretch>
            <a:fillRect/>
          </a:stretch>
        </p:blipFill>
        <p:spPr>
          <a:xfrm>
            <a:off x="3633433" y="820872"/>
            <a:ext cx="5493272" cy="3740191"/>
          </a:xfrm>
          <a:prstGeom prst="rect">
            <a:avLst/>
          </a:prstGeom>
        </p:spPr>
      </p:pic>
    </p:spTree>
    <p:extLst>
      <p:ext uri="{BB962C8B-B14F-4D97-AF65-F5344CB8AC3E}">
        <p14:creationId xmlns:p14="http://schemas.microsoft.com/office/powerpoint/2010/main" val="419711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CC15FA-3D9D-2184-DD10-1A9F4E871F12}"/>
              </a:ext>
            </a:extLst>
          </p:cNvPr>
          <p:cNvSpPr>
            <a:spLocks noGrp="1"/>
          </p:cNvSpPr>
          <p:nvPr>
            <p:ph type="title"/>
          </p:nvPr>
        </p:nvSpPr>
        <p:spPr>
          <a:xfrm>
            <a:off x="623441" y="1997094"/>
            <a:ext cx="7897118" cy="574656"/>
          </a:xfrm>
        </p:spPr>
        <p:txBody>
          <a:bodyPr/>
          <a:lstStyle/>
          <a:p>
            <a:r>
              <a:rPr lang="en-US" dirty="0"/>
              <a:t>Search Tips for Using the IEEE </a:t>
            </a:r>
            <a:r>
              <a:rPr lang="en-US" i="1" dirty="0"/>
              <a:t>Xplore</a:t>
            </a:r>
            <a:r>
              <a:rPr lang="en-US" dirty="0"/>
              <a:t> AI Research Suite</a:t>
            </a:r>
          </a:p>
        </p:txBody>
      </p:sp>
      <p:cxnSp>
        <p:nvCxnSpPr>
          <p:cNvPr id="8" name="Straight Connector 7">
            <a:extLst>
              <a:ext uri="{FF2B5EF4-FFF2-40B4-BE49-F238E27FC236}">
                <a16:creationId xmlns:a16="http://schemas.microsoft.com/office/drawing/2014/main" id="{1427537C-A781-A929-90FE-5563495168EB}"/>
              </a:ext>
            </a:extLst>
          </p:cNvPr>
          <p:cNvCxnSpPr/>
          <p:nvPr/>
        </p:nvCxnSpPr>
        <p:spPr>
          <a:xfrm flipV="1">
            <a:off x="2085109" y="1517073"/>
            <a:ext cx="7058891" cy="48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20EB429-AB32-2EFC-F9B4-E5F45F614D03}"/>
              </a:ext>
            </a:extLst>
          </p:cNvPr>
          <p:cNvCxnSpPr/>
          <p:nvPr/>
        </p:nvCxnSpPr>
        <p:spPr>
          <a:xfrm flipV="1">
            <a:off x="27711" y="2888673"/>
            <a:ext cx="7058891" cy="4849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293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50C740F-434A-9A1E-791F-6B6A097C90AD}"/>
              </a:ext>
            </a:extLst>
          </p:cNvPr>
          <p:cNvSpPr>
            <a:spLocks noGrp="1"/>
          </p:cNvSpPr>
          <p:nvPr>
            <p:ph type="sldNum" idx="12"/>
          </p:nvPr>
        </p:nvSpPr>
        <p:spPr>
          <a:prstGeom prst="rect">
            <a:avLst/>
          </a:prstGeom>
        </p:spPr>
        <p:txBody>
          <a:bodyPr/>
          <a:lstStyle/>
          <a:p>
            <a:fld id="{00000000-1234-1234-1234-123412341234}" type="slidenum">
              <a:rPr lang="en" smtClean="0"/>
              <a:pPr/>
              <a:t>24</a:t>
            </a:fld>
            <a:endParaRPr lang="en"/>
          </a:p>
        </p:txBody>
      </p:sp>
      <p:sp>
        <p:nvSpPr>
          <p:cNvPr id="2" name="Slide Number Placeholder 1">
            <a:extLst>
              <a:ext uri="{FF2B5EF4-FFF2-40B4-BE49-F238E27FC236}">
                <a16:creationId xmlns:a16="http://schemas.microsoft.com/office/drawing/2014/main" id="{3C837333-4F57-4383-A8CF-E29094019B81}"/>
              </a:ext>
            </a:extLst>
          </p:cNvPr>
          <p:cNvSpPr>
            <a:spLocks noGrp="1"/>
          </p:cNvSpPr>
          <p:nvPr>
            <p:ph type="sldNum" idx="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24</a:t>
            </a:fld>
            <a:endParaRPr lang="en"/>
          </a:p>
        </p:txBody>
      </p:sp>
      <p:sp>
        <p:nvSpPr>
          <p:cNvPr id="4" name="Title 3">
            <a:extLst>
              <a:ext uri="{FF2B5EF4-FFF2-40B4-BE49-F238E27FC236}">
                <a16:creationId xmlns:a16="http://schemas.microsoft.com/office/drawing/2014/main" id="{10B422DA-7948-1645-E7AD-B9304A4263E3}"/>
              </a:ext>
            </a:extLst>
          </p:cNvPr>
          <p:cNvSpPr>
            <a:spLocks noGrp="1"/>
          </p:cNvSpPr>
          <p:nvPr>
            <p:ph type="title"/>
          </p:nvPr>
        </p:nvSpPr>
        <p:spPr/>
        <p:txBody>
          <a:bodyPr>
            <a:normAutofit/>
          </a:bodyPr>
          <a:lstStyle/>
          <a:p>
            <a:r>
              <a:rPr lang="en-US" sz="3600" dirty="0"/>
              <a:t>Search Tips for Using the</a:t>
            </a:r>
            <a:br>
              <a:rPr lang="en-US" sz="3600" dirty="0"/>
            </a:br>
            <a:r>
              <a:rPr lang="en-US" sz="3600" dirty="0"/>
              <a:t>IEEE </a:t>
            </a:r>
            <a:r>
              <a:rPr lang="en-US" sz="3600" i="1" dirty="0"/>
              <a:t>Xplore</a:t>
            </a:r>
            <a:r>
              <a:rPr lang="en-US" sz="3600" dirty="0"/>
              <a:t> AI Research Suite</a:t>
            </a:r>
            <a:endParaRPr lang="en-US" sz="3400" dirty="0"/>
          </a:p>
        </p:txBody>
      </p:sp>
      <p:sp>
        <p:nvSpPr>
          <p:cNvPr id="10" name="Rectangle 9">
            <a:extLst>
              <a:ext uri="{FF2B5EF4-FFF2-40B4-BE49-F238E27FC236}">
                <a16:creationId xmlns:a16="http://schemas.microsoft.com/office/drawing/2014/main" id="{10BD9185-1528-192A-70A6-9B1161C474A5}"/>
              </a:ext>
            </a:extLst>
          </p:cNvPr>
          <p:cNvSpPr/>
          <p:nvPr/>
        </p:nvSpPr>
        <p:spPr>
          <a:xfrm>
            <a:off x="604434" y="1821051"/>
            <a:ext cx="6424047" cy="46495"/>
          </a:xfrm>
          <a:prstGeom prst="rect">
            <a:avLst/>
          </a:prstGeom>
          <a:gradFill flip="none" rotWithShape="1">
            <a:gsLst>
              <a:gs pos="0">
                <a:schemeClr val="accent1">
                  <a:lumMod val="0"/>
                  <a:lumOff val="100000"/>
                </a:schemeClr>
              </a:gs>
              <a:gs pos="100000">
                <a:srgbClr val="002855">
                  <a:alpha val="0"/>
                </a:srgbClr>
              </a:gs>
              <a:gs pos="42000">
                <a:srgbClr val="00629B"/>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1F76C71-1F49-CB6C-A0C8-ED8659E0B42F}"/>
              </a:ext>
            </a:extLst>
          </p:cNvPr>
          <p:cNvSpPr/>
          <p:nvPr/>
        </p:nvSpPr>
        <p:spPr>
          <a:xfrm>
            <a:off x="604434" y="3339885"/>
            <a:ext cx="6424047" cy="46495"/>
          </a:xfrm>
          <a:prstGeom prst="rect">
            <a:avLst/>
          </a:prstGeom>
          <a:gradFill flip="none" rotWithShape="1">
            <a:gsLst>
              <a:gs pos="0">
                <a:schemeClr val="accent1">
                  <a:lumMod val="0"/>
                  <a:lumOff val="100000"/>
                </a:schemeClr>
              </a:gs>
              <a:gs pos="100000">
                <a:srgbClr val="002855">
                  <a:alpha val="0"/>
                </a:srgbClr>
              </a:gs>
              <a:gs pos="42000">
                <a:srgbClr val="00629B"/>
              </a:gs>
            </a:gsLst>
            <a:path path="circle">
              <a:fillToRect l="50000" t="-80000" r="50000" b="18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350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E8CC5E2-7C18-DD47-CAA9-8E5DB18CA5B4}"/>
              </a:ext>
            </a:extLst>
          </p:cNvPr>
          <p:cNvSpPr>
            <a:spLocks noGrp="1"/>
          </p:cNvSpPr>
          <p:nvPr>
            <p:ph type="body" idx="2"/>
          </p:nvPr>
        </p:nvSpPr>
        <p:spPr/>
        <p:txBody>
          <a:bodyPr/>
          <a:lstStyle/>
          <a:p>
            <a:r>
              <a:rPr lang="en-US" sz="2000" dirty="0"/>
              <a:t>Keyword vs. AI Search</a:t>
            </a:r>
          </a:p>
        </p:txBody>
      </p:sp>
      <p:sp>
        <p:nvSpPr>
          <p:cNvPr id="2" name="Slide Number Placeholder 1">
            <a:extLst>
              <a:ext uri="{FF2B5EF4-FFF2-40B4-BE49-F238E27FC236}">
                <a16:creationId xmlns:a16="http://schemas.microsoft.com/office/drawing/2014/main" id="{6AB095D9-F4DD-B677-8AE8-785B43F3F203}"/>
              </a:ext>
            </a:extLst>
          </p:cNvPr>
          <p:cNvSpPr>
            <a:spLocks noGrp="1"/>
          </p:cNvSpPr>
          <p:nvPr>
            <p:ph type="sldNum" idx="12"/>
          </p:nvPr>
        </p:nvSpPr>
        <p:spPr>
          <a:prstGeom prst="rect">
            <a:avLst/>
          </a:prstGeom>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25</a:t>
            </a:fld>
            <a:endParaRPr lang="en" dirty="0"/>
          </a:p>
        </p:txBody>
      </p:sp>
      <p:graphicFrame>
        <p:nvGraphicFramePr>
          <p:cNvPr id="3" name="Table 2">
            <a:extLst>
              <a:ext uri="{FF2B5EF4-FFF2-40B4-BE49-F238E27FC236}">
                <a16:creationId xmlns:a16="http://schemas.microsoft.com/office/drawing/2014/main" id="{E4F46355-C0EF-8F84-6A04-A532C129B21A}"/>
              </a:ext>
            </a:extLst>
          </p:cNvPr>
          <p:cNvGraphicFramePr>
            <a:graphicFrameLocks noGrp="1"/>
          </p:cNvGraphicFramePr>
          <p:nvPr>
            <p:extLst>
              <p:ext uri="{D42A27DB-BD31-4B8C-83A1-F6EECF244321}">
                <p14:modId xmlns:p14="http://schemas.microsoft.com/office/powerpoint/2010/main" val="1160787256"/>
              </p:ext>
            </p:extLst>
          </p:nvPr>
        </p:nvGraphicFramePr>
        <p:xfrm>
          <a:off x="340963" y="1053072"/>
          <a:ext cx="8454324" cy="3352800"/>
        </p:xfrm>
        <a:graphic>
          <a:graphicData uri="http://schemas.openxmlformats.org/drawingml/2006/table">
            <a:tbl>
              <a:tblPr firstRow="1" bandRow="1">
                <a:tableStyleId>{5C22544A-7EE6-4342-B048-85BDC9FD1C3A}</a:tableStyleId>
              </a:tblPr>
              <a:tblGrid>
                <a:gridCol w="2828957">
                  <a:extLst>
                    <a:ext uri="{9D8B030D-6E8A-4147-A177-3AD203B41FA5}">
                      <a16:colId xmlns:a16="http://schemas.microsoft.com/office/drawing/2014/main" val="1670861717"/>
                    </a:ext>
                  </a:extLst>
                </a:gridCol>
                <a:gridCol w="2807259">
                  <a:extLst>
                    <a:ext uri="{9D8B030D-6E8A-4147-A177-3AD203B41FA5}">
                      <a16:colId xmlns:a16="http://schemas.microsoft.com/office/drawing/2014/main" val="3542966502"/>
                    </a:ext>
                  </a:extLst>
                </a:gridCol>
                <a:gridCol w="2818108">
                  <a:extLst>
                    <a:ext uri="{9D8B030D-6E8A-4147-A177-3AD203B41FA5}">
                      <a16:colId xmlns:a16="http://schemas.microsoft.com/office/drawing/2014/main" val="1080381502"/>
                    </a:ext>
                  </a:extLst>
                </a:gridCol>
              </a:tblGrid>
              <a:tr h="365760">
                <a:tc>
                  <a:txBody>
                    <a:bodyPr/>
                    <a:lstStyle/>
                    <a:p>
                      <a:endParaRPr lang="en-US" sz="1000" b="1" i="0" dirty="0">
                        <a:latin typeface="Open Sans SemiBold" panose="020B0706030804020204" pitchFamily="34" charset="0"/>
                        <a:ea typeface="Open Sans SemiBold" panose="020B0706030804020204" pitchFamily="34" charset="0"/>
                        <a:cs typeface="Open Sans SemiBold" panose="020B0706030804020204" pitchFamily="34" charset="0"/>
                      </a:endParaRPr>
                    </a:p>
                  </a:txBody>
                  <a:tcPr marL="121920" marR="121920" marT="60960" marB="60960" anchor="ctr">
                    <a:solidFill>
                      <a:schemeClr val="bg2"/>
                    </a:solidFill>
                  </a:tcPr>
                </a:tc>
                <a:tc>
                  <a:txBody>
                    <a:bodyPr/>
                    <a:lstStyle/>
                    <a:p>
                      <a:r>
                        <a:rPr lang="en-US" sz="1000" b="1" i="0" dirty="0">
                          <a:latin typeface="Open Sans SemiBold" panose="020B0706030804020204" pitchFamily="34" charset="0"/>
                          <a:ea typeface="Open Sans SemiBold" panose="020B0706030804020204" pitchFamily="34" charset="0"/>
                          <a:cs typeface="Open Sans SemiBold" panose="020B0706030804020204" pitchFamily="34" charset="0"/>
                        </a:rPr>
                        <a:t>Keyword Search</a:t>
                      </a:r>
                    </a:p>
                  </a:txBody>
                  <a:tcPr marL="121920" marR="121920" marT="60960" marB="60960" anchor="ctr">
                    <a:solidFill>
                      <a:srgbClr val="00B0F0"/>
                    </a:solidFill>
                  </a:tcPr>
                </a:tc>
                <a:tc>
                  <a:txBody>
                    <a:bodyPr/>
                    <a:lstStyle/>
                    <a:p>
                      <a:r>
                        <a:rPr lang="en-US" sz="1000" b="1" i="0" dirty="0">
                          <a:latin typeface="Open Sans SemiBold" panose="020B0706030804020204" pitchFamily="34" charset="0"/>
                          <a:ea typeface="Open Sans SemiBold" panose="020B0706030804020204" pitchFamily="34" charset="0"/>
                          <a:cs typeface="Open Sans SemiBold" panose="020B0706030804020204" pitchFamily="34" charset="0"/>
                        </a:rPr>
                        <a:t>AI (Vector) Search</a:t>
                      </a:r>
                    </a:p>
                  </a:txBody>
                  <a:tcPr marL="121920" marR="121920" marT="60960" marB="60960" anchor="ctr">
                    <a:solidFill>
                      <a:srgbClr val="002855"/>
                    </a:solidFill>
                  </a:tcPr>
                </a:tc>
                <a:extLst>
                  <a:ext uri="{0D108BD9-81ED-4DB2-BD59-A6C34878D82A}">
                    <a16:rowId xmlns:a16="http://schemas.microsoft.com/office/drawing/2014/main" val="868687205"/>
                  </a:ext>
                </a:extLst>
              </a:tr>
              <a:tr h="365760">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Search Mode</a:t>
                      </a:r>
                    </a:p>
                  </a:txBody>
                  <a:tcPr marL="121920" marR="121920" marT="60960" marB="60960" anchor="ctr">
                    <a:solidFill>
                      <a:srgbClr val="00629B">
                        <a:alpha val="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Lexical</a:t>
                      </a:r>
                    </a:p>
                  </a:txBody>
                  <a:tcPr marL="121920" marR="121920" marT="60960" marB="60960" anchor="ctr">
                    <a:solidFill>
                      <a:srgbClr val="00629B">
                        <a:alpha val="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Semantic</a:t>
                      </a:r>
                    </a:p>
                  </a:txBody>
                  <a:tcPr marL="121920" marR="121920" marT="60960" marB="60960" anchor="ctr">
                    <a:solidFill>
                      <a:srgbClr val="00629B">
                        <a:alpha val="5000"/>
                      </a:srgbClr>
                    </a:solidFill>
                  </a:tcPr>
                </a:tc>
                <a:extLst>
                  <a:ext uri="{0D108BD9-81ED-4DB2-BD59-A6C34878D82A}">
                    <a16:rowId xmlns:a16="http://schemas.microsoft.com/office/drawing/2014/main" val="3945433989"/>
                  </a:ext>
                </a:extLst>
              </a:tr>
              <a:tr h="365760">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Maximum Characters</a:t>
                      </a:r>
                    </a:p>
                  </a:txBody>
                  <a:tcPr marL="121920" marR="121920" marT="60960" marB="60960" anchor="ctr">
                    <a:solidFill>
                      <a:srgbClr val="00629B">
                        <a:alpha val="1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25 terms per clause</a:t>
                      </a:r>
                    </a:p>
                  </a:txBody>
                  <a:tcPr marL="121920" marR="121920" marT="60960" marB="60960" anchor="ctr">
                    <a:solidFill>
                      <a:srgbClr val="00629B">
                        <a:alpha val="1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4,000 characters</a:t>
                      </a:r>
                    </a:p>
                  </a:txBody>
                  <a:tcPr marL="121920" marR="121920" marT="60960" marB="60960" anchor="ctr">
                    <a:solidFill>
                      <a:srgbClr val="00629B">
                        <a:alpha val="15000"/>
                      </a:srgbClr>
                    </a:solidFill>
                  </a:tcPr>
                </a:tc>
                <a:extLst>
                  <a:ext uri="{0D108BD9-81ED-4DB2-BD59-A6C34878D82A}">
                    <a16:rowId xmlns:a16="http://schemas.microsoft.com/office/drawing/2014/main" val="4115285221"/>
                  </a:ext>
                </a:extLst>
              </a:tr>
              <a:tr h="365760">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Wildcards</a:t>
                      </a:r>
                    </a:p>
                  </a:txBody>
                  <a:tcPr marL="121920" marR="121920" marT="60960" marB="60960" anchor="ctr">
                    <a:solidFill>
                      <a:srgbClr val="00629B">
                        <a:alpha val="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Up to 10 wildcards</a:t>
                      </a:r>
                    </a:p>
                  </a:txBody>
                  <a:tcPr marL="121920" marR="121920" marT="60960" marB="60960" anchor="ctr">
                    <a:solidFill>
                      <a:srgbClr val="00629B">
                        <a:alpha val="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Not applicable</a:t>
                      </a:r>
                    </a:p>
                  </a:txBody>
                  <a:tcPr marL="121920" marR="121920" marT="60960" marB="60960" anchor="ctr">
                    <a:solidFill>
                      <a:srgbClr val="00629B">
                        <a:alpha val="5000"/>
                      </a:srgbClr>
                    </a:solidFill>
                  </a:tcPr>
                </a:tc>
                <a:extLst>
                  <a:ext uri="{0D108BD9-81ED-4DB2-BD59-A6C34878D82A}">
                    <a16:rowId xmlns:a16="http://schemas.microsoft.com/office/drawing/2014/main" val="1692894227"/>
                  </a:ext>
                </a:extLst>
              </a:tr>
              <a:tr h="365760">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Content Types</a:t>
                      </a:r>
                    </a:p>
                  </a:txBody>
                  <a:tcPr marL="121920" marR="121920" marT="60960" marB="60960" anchor="ctr">
                    <a:solidFill>
                      <a:srgbClr val="00629B">
                        <a:alpha val="1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Periodicals, conferences, standards, books, courses </a:t>
                      </a:r>
                    </a:p>
                  </a:txBody>
                  <a:tcPr marL="121920" marR="121920" marT="60960" marB="60960" anchor="ctr">
                    <a:solidFill>
                      <a:srgbClr val="00629B">
                        <a:alpha val="1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Periodicals &amp; Conferences</a:t>
                      </a:r>
                    </a:p>
                  </a:txBody>
                  <a:tcPr marL="121920" marR="121920" marT="60960" marB="60960" anchor="ctr">
                    <a:solidFill>
                      <a:srgbClr val="00629B">
                        <a:alpha val="15000"/>
                      </a:srgbClr>
                    </a:solidFill>
                  </a:tcPr>
                </a:tc>
                <a:extLst>
                  <a:ext uri="{0D108BD9-81ED-4DB2-BD59-A6C34878D82A}">
                    <a16:rowId xmlns:a16="http://schemas.microsoft.com/office/drawing/2014/main" val="3066086939"/>
                  </a:ext>
                </a:extLst>
              </a:tr>
              <a:tr h="365760">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Publishers</a:t>
                      </a:r>
                    </a:p>
                  </a:txBody>
                  <a:tcPr marL="121920" marR="121920" marT="60960" marB="60960" anchor="ctr">
                    <a:solidFill>
                      <a:srgbClr val="00629B">
                        <a:alpha val="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IEEE &amp; Curated STEM Publishers</a:t>
                      </a:r>
                    </a:p>
                  </a:txBody>
                  <a:tcPr marL="121920" marR="121920" marT="60960" marB="60960" anchor="ctr">
                    <a:solidFill>
                      <a:srgbClr val="00629B">
                        <a:alpha val="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IEEE &amp; STEM Publishers</a:t>
                      </a:r>
                    </a:p>
                  </a:txBody>
                  <a:tcPr marL="121920" marR="121920" marT="60960" marB="60960" anchor="ctr">
                    <a:solidFill>
                      <a:srgbClr val="00629B">
                        <a:alpha val="5000"/>
                      </a:srgbClr>
                    </a:solidFill>
                  </a:tcPr>
                </a:tc>
                <a:extLst>
                  <a:ext uri="{0D108BD9-81ED-4DB2-BD59-A6C34878D82A}">
                    <a16:rowId xmlns:a16="http://schemas.microsoft.com/office/drawing/2014/main" val="249554121"/>
                  </a:ext>
                </a:extLst>
              </a:tr>
              <a:tr h="365760">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Index</a:t>
                      </a:r>
                    </a:p>
                  </a:txBody>
                  <a:tcPr marL="121920" marR="121920" marT="60960" marB="60960" anchor="ctr">
                    <a:solidFill>
                      <a:srgbClr val="00629B">
                        <a:alpha val="1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Metadata &amp; Full-Text</a:t>
                      </a:r>
                    </a:p>
                  </a:txBody>
                  <a:tcPr marL="121920" marR="121920" marT="60960" marB="60960" anchor="ctr">
                    <a:solidFill>
                      <a:srgbClr val="00629B">
                        <a:alpha val="1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Metadata &amp; Full-Text</a:t>
                      </a:r>
                    </a:p>
                  </a:txBody>
                  <a:tcPr marL="121920" marR="121920" marT="60960" marB="60960" anchor="ctr">
                    <a:solidFill>
                      <a:srgbClr val="00629B">
                        <a:alpha val="15000"/>
                      </a:srgbClr>
                    </a:solidFill>
                  </a:tcPr>
                </a:tc>
                <a:extLst>
                  <a:ext uri="{0D108BD9-81ED-4DB2-BD59-A6C34878D82A}">
                    <a16:rowId xmlns:a16="http://schemas.microsoft.com/office/drawing/2014/main" val="3277674188"/>
                  </a:ext>
                </a:extLst>
              </a:tr>
              <a:tr h="365760">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Year</a:t>
                      </a:r>
                    </a:p>
                  </a:txBody>
                  <a:tcPr marL="121920" marR="121920" marT="60960" marB="60960" anchor="ctr">
                    <a:solidFill>
                      <a:srgbClr val="00629B">
                        <a:alpha val="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1884-Present</a:t>
                      </a:r>
                    </a:p>
                  </a:txBody>
                  <a:tcPr marL="121920" marR="121920" marT="60960" marB="60960" anchor="ctr">
                    <a:solidFill>
                      <a:srgbClr val="00629B">
                        <a:alpha val="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2018-Present</a:t>
                      </a:r>
                    </a:p>
                  </a:txBody>
                  <a:tcPr marL="121920" marR="121920" marT="60960" marB="60960" anchor="ctr">
                    <a:solidFill>
                      <a:srgbClr val="00629B">
                        <a:alpha val="5000"/>
                      </a:srgbClr>
                    </a:solidFill>
                  </a:tcPr>
                </a:tc>
                <a:extLst>
                  <a:ext uri="{0D108BD9-81ED-4DB2-BD59-A6C34878D82A}">
                    <a16:rowId xmlns:a16="http://schemas.microsoft.com/office/drawing/2014/main" val="501131014"/>
                  </a:ext>
                </a:extLst>
              </a:tr>
              <a:tr h="365760">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Records</a:t>
                      </a:r>
                    </a:p>
                  </a:txBody>
                  <a:tcPr marL="121920" marR="121920" marT="60960" marB="60960" anchor="ctr">
                    <a:solidFill>
                      <a:srgbClr val="00629B">
                        <a:alpha val="1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6.85 Million</a:t>
                      </a:r>
                    </a:p>
                  </a:txBody>
                  <a:tcPr marL="121920" marR="121920" marT="60960" marB="60960" anchor="ctr">
                    <a:solidFill>
                      <a:srgbClr val="00629B">
                        <a:alpha val="15000"/>
                      </a:srgbClr>
                    </a:solidFill>
                  </a:tcPr>
                </a:tc>
                <a:tc>
                  <a:txBody>
                    <a:bodyPr/>
                    <a:lstStyle/>
                    <a:p>
                      <a:r>
                        <a:rPr lang="en-US" sz="1000" b="1" i="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9.5 Million </a:t>
                      </a:r>
                    </a:p>
                  </a:txBody>
                  <a:tcPr marL="121920" marR="121920" marT="60960" marB="60960" anchor="ctr">
                    <a:solidFill>
                      <a:srgbClr val="00629B">
                        <a:alpha val="15000"/>
                      </a:srgbClr>
                    </a:solidFill>
                  </a:tcPr>
                </a:tc>
                <a:extLst>
                  <a:ext uri="{0D108BD9-81ED-4DB2-BD59-A6C34878D82A}">
                    <a16:rowId xmlns:a16="http://schemas.microsoft.com/office/drawing/2014/main" val="1656692214"/>
                  </a:ext>
                </a:extLst>
              </a:tr>
            </a:tbl>
          </a:graphicData>
        </a:graphic>
      </p:graphicFrame>
    </p:spTree>
    <p:extLst>
      <p:ext uri="{BB962C8B-B14F-4D97-AF65-F5344CB8AC3E}">
        <p14:creationId xmlns:p14="http://schemas.microsoft.com/office/powerpoint/2010/main" val="2731857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BA88B3E-527B-FDB1-1EC8-B8FDCAF80933}"/>
              </a:ext>
            </a:extLst>
          </p:cNvPr>
          <p:cNvSpPr>
            <a:spLocks noGrp="1"/>
          </p:cNvSpPr>
          <p:nvPr>
            <p:ph type="body" idx="2"/>
          </p:nvPr>
        </p:nvSpPr>
        <p:spPr/>
        <p:txBody>
          <a:bodyPr/>
          <a:lstStyle/>
          <a:p>
            <a:r>
              <a:rPr lang="en-US" sz="2000" dirty="0"/>
              <a:t>Keyword vs AI Search</a:t>
            </a:r>
          </a:p>
        </p:txBody>
      </p:sp>
      <p:sp>
        <p:nvSpPr>
          <p:cNvPr id="3" name="Slide Number Placeholder 2">
            <a:extLst>
              <a:ext uri="{FF2B5EF4-FFF2-40B4-BE49-F238E27FC236}">
                <a16:creationId xmlns:a16="http://schemas.microsoft.com/office/drawing/2014/main" id="{BAF35CE2-2844-F166-58D0-A5B7C239DA1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26</a:t>
            </a:fld>
            <a:endParaRPr lang="en" dirty="0"/>
          </a:p>
        </p:txBody>
      </p:sp>
      <p:sp>
        <p:nvSpPr>
          <p:cNvPr id="6" name="Text Placeholder 1">
            <a:extLst>
              <a:ext uri="{FF2B5EF4-FFF2-40B4-BE49-F238E27FC236}">
                <a16:creationId xmlns:a16="http://schemas.microsoft.com/office/drawing/2014/main" id="{CBF8422A-784B-3809-C614-D80DFBD4D641}"/>
              </a:ext>
            </a:extLst>
          </p:cNvPr>
          <p:cNvSpPr txBox="1">
            <a:spLocks/>
          </p:cNvSpPr>
          <p:nvPr/>
        </p:nvSpPr>
        <p:spPr>
          <a:xfrm>
            <a:off x="1034731" y="1867890"/>
            <a:ext cx="2816597" cy="2704455"/>
          </a:xfrm>
          <a:prstGeom prst="rect">
            <a:avLst/>
          </a:prstGeom>
          <a:noFill/>
        </p:spPr>
        <p:txBody>
          <a:bodyPr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2400"/>
              </a:spcAft>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Looking for exact matches on document title, abstract, etc.</a:t>
            </a:r>
          </a:p>
          <a:p>
            <a:pPr>
              <a:spcAft>
                <a:spcPts val="2400"/>
              </a:spcAft>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Searching for something </a:t>
            </a:r>
            <a:b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b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very specific.</a:t>
            </a:r>
          </a:p>
          <a:p>
            <a:pPr>
              <a:spcAft>
                <a:spcPts val="2400"/>
              </a:spcAft>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Entering structured lexical searches using wildcards and Boolean expressions.</a:t>
            </a:r>
          </a:p>
        </p:txBody>
      </p:sp>
      <p:sp>
        <p:nvSpPr>
          <p:cNvPr id="7" name="Title 3">
            <a:extLst>
              <a:ext uri="{FF2B5EF4-FFF2-40B4-BE49-F238E27FC236}">
                <a16:creationId xmlns:a16="http://schemas.microsoft.com/office/drawing/2014/main" id="{27EB09DB-783B-D683-6B59-81000FA654B6}"/>
              </a:ext>
            </a:extLst>
          </p:cNvPr>
          <p:cNvSpPr txBox="1">
            <a:spLocks/>
          </p:cNvSpPr>
          <p:nvPr/>
        </p:nvSpPr>
        <p:spPr>
          <a:xfrm>
            <a:off x="4897464" y="1057383"/>
            <a:ext cx="4063796" cy="52533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2"/>
              </a:buClr>
              <a:buSzPts val="2800"/>
              <a:buFont typeface="Open Sans Light"/>
              <a:buNone/>
              <a:defRPr sz="2500" b="0" i="0" u="none" strike="noStrike" cap="none" baseline="0">
                <a:solidFill>
                  <a:schemeClr val="dk2"/>
                </a:solidFill>
                <a:latin typeface="Open Sans Light"/>
                <a:ea typeface="Open Sans Light"/>
                <a:cs typeface="Open Sans Light"/>
                <a:sym typeface="Open Sans Ligh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2000" b="1" dirty="0">
                <a:solidFill>
                  <a:schemeClr val="bg1"/>
                </a:solidFill>
              </a:rPr>
              <a:t>Use AI Search For:</a:t>
            </a:r>
          </a:p>
        </p:txBody>
      </p:sp>
      <p:sp>
        <p:nvSpPr>
          <p:cNvPr id="9" name="Title 3">
            <a:extLst>
              <a:ext uri="{FF2B5EF4-FFF2-40B4-BE49-F238E27FC236}">
                <a16:creationId xmlns:a16="http://schemas.microsoft.com/office/drawing/2014/main" id="{9EFF93CB-01AE-CC4D-E8CD-F7A3C31E834A}"/>
              </a:ext>
            </a:extLst>
          </p:cNvPr>
          <p:cNvSpPr txBox="1">
            <a:spLocks/>
          </p:cNvSpPr>
          <p:nvPr/>
        </p:nvSpPr>
        <p:spPr>
          <a:xfrm>
            <a:off x="340963" y="1057384"/>
            <a:ext cx="4176793" cy="52533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2"/>
              </a:buClr>
              <a:buSzPts val="2800"/>
              <a:buFont typeface="Open Sans Light"/>
              <a:buNone/>
              <a:defRPr sz="2500" b="0" i="0" u="none" strike="noStrike" cap="none" baseline="0">
                <a:solidFill>
                  <a:schemeClr val="dk2"/>
                </a:solidFill>
                <a:latin typeface="Open Sans Light"/>
                <a:ea typeface="Open Sans Light"/>
                <a:cs typeface="Open Sans Light"/>
                <a:sym typeface="Open Sans Ligh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2000" b="1" dirty="0">
                <a:solidFill>
                  <a:schemeClr val="bg1"/>
                </a:solidFill>
              </a:rPr>
              <a:t>Use Keyword Search For:</a:t>
            </a:r>
          </a:p>
        </p:txBody>
      </p:sp>
      <p:sp>
        <p:nvSpPr>
          <p:cNvPr id="10" name="Text Placeholder 1">
            <a:extLst>
              <a:ext uri="{FF2B5EF4-FFF2-40B4-BE49-F238E27FC236}">
                <a16:creationId xmlns:a16="http://schemas.microsoft.com/office/drawing/2014/main" id="{82791BF2-ABB8-3F15-3DC7-E0AE0A87B3DD}"/>
              </a:ext>
            </a:extLst>
          </p:cNvPr>
          <p:cNvSpPr txBox="1">
            <a:spLocks/>
          </p:cNvSpPr>
          <p:nvPr/>
        </p:nvSpPr>
        <p:spPr>
          <a:xfrm>
            <a:off x="5698774" y="1867890"/>
            <a:ext cx="2724558" cy="2704455"/>
          </a:xfrm>
          <a:prstGeom prst="rect">
            <a:avLst/>
          </a:prstGeom>
          <a:noFill/>
        </p:spPr>
        <p:txBody>
          <a:bodyPr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2400"/>
              </a:spcAft>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Finding content based on semantic similarity.</a:t>
            </a:r>
          </a:p>
          <a:p>
            <a:pPr>
              <a:spcAft>
                <a:spcPts val="2400"/>
              </a:spcAft>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When you do not have a clear idea of what looking for.</a:t>
            </a:r>
          </a:p>
          <a:p>
            <a:pPr>
              <a:spcAft>
                <a:spcPts val="2400"/>
              </a:spcAft>
            </a:pPr>
            <a:r>
              <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Discover articles with multiple  variations of keywords and phrases.</a:t>
            </a:r>
          </a:p>
          <a:p>
            <a:pPr>
              <a:spcAft>
                <a:spcPts val="2400"/>
              </a:spcAft>
            </a:pPr>
            <a:endParaRPr lang="en-US" sz="15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16" name="Graphic 13">
            <a:extLst>
              <a:ext uri="{FF2B5EF4-FFF2-40B4-BE49-F238E27FC236}">
                <a16:creationId xmlns:a16="http://schemas.microsoft.com/office/drawing/2014/main" id="{3077DDC5-3099-96EF-118F-86CE9D9CFD92}"/>
              </a:ext>
            </a:extLst>
          </p:cNvPr>
          <p:cNvGrpSpPr/>
          <p:nvPr/>
        </p:nvGrpSpPr>
        <p:grpSpPr>
          <a:xfrm>
            <a:off x="4984626" y="2686403"/>
            <a:ext cx="531023" cy="416909"/>
            <a:chOff x="4648146" y="2329148"/>
            <a:chExt cx="616796" cy="484250"/>
          </a:xfrm>
        </p:grpSpPr>
        <p:sp>
          <p:nvSpPr>
            <p:cNvPr id="17" name="Freeform 16">
              <a:extLst>
                <a:ext uri="{FF2B5EF4-FFF2-40B4-BE49-F238E27FC236}">
                  <a16:creationId xmlns:a16="http://schemas.microsoft.com/office/drawing/2014/main" id="{33AD754A-6437-29B8-81EA-70FF27D68369}"/>
                </a:ext>
              </a:extLst>
            </p:cNvPr>
            <p:cNvSpPr/>
            <p:nvPr/>
          </p:nvSpPr>
          <p:spPr>
            <a:xfrm>
              <a:off x="4836985" y="2329148"/>
              <a:ext cx="427958" cy="484179"/>
            </a:xfrm>
            <a:custGeom>
              <a:avLst/>
              <a:gdLst>
                <a:gd name="csX0" fmla="*/ 416814 w 427958"/>
                <a:gd name="csY0" fmla="*/ 419576 h 484179"/>
                <a:gd name="csX1" fmla="*/ 348901 w 427958"/>
                <a:gd name="csY1" fmla="*/ 351854 h 484179"/>
                <a:gd name="csX2" fmla="*/ 320040 w 427958"/>
                <a:gd name="csY2" fmla="*/ 349663 h 484179"/>
                <a:gd name="csX3" fmla="*/ 282797 w 427958"/>
                <a:gd name="csY3" fmla="*/ 312420 h 484179"/>
                <a:gd name="csX4" fmla="*/ 326231 w 427958"/>
                <a:gd name="csY4" fmla="*/ 191357 h 484179"/>
                <a:gd name="csX5" fmla="*/ 134874 w 427958"/>
                <a:gd name="csY5" fmla="*/ 0 h 484179"/>
                <a:gd name="csX6" fmla="*/ 0 w 427958"/>
                <a:gd name="csY6" fmla="*/ 56007 h 484179"/>
                <a:gd name="csX7" fmla="*/ 12573 w 427958"/>
                <a:gd name="csY7" fmla="*/ 84487 h 484179"/>
                <a:gd name="csX8" fmla="*/ 12573 w 427958"/>
                <a:gd name="csY8" fmla="*/ 98870 h 484179"/>
                <a:gd name="csX9" fmla="*/ 134779 w 427958"/>
                <a:gd name="csY9" fmla="*/ 37910 h 484179"/>
                <a:gd name="csX10" fmla="*/ 288131 w 427958"/>
                <a:gd name="csY10" fmla="*/ 191262 h 484179"/>
                <a:gd name="csX11" fmla="*/ 134779 w 427958"/>
                <a:gd name="csY11" fmla="*/ 344615 h 484179"/>
                <a:gd name="csX12" fmla="*/ 81153 w 427958"/>
                <a:gd name="csY12" fmla="*/ 334994 h 484179"/>
                <a:gd name="csX13" fmla="*/ 76867 w 427958"/>
                <a:gd name="csY13" fmla="*/ 340995 h 484179"/>
                <a:gd name="csX14" fmla="*/ 60293 w 427958"/>
                <a:gd name="csY14" fmla="*/ 367284 h 484179"/>
                <a:gd name="csX15" fmla="*/ 134874 w 427958"/>
                <a:gd name="csY15" fmla="*/ 382524 h 484179"/>
                <a:gd name="csX16" fmla="*/ 255937 w 427958"/>
                <a:gd name="csY16" fmla="*/ 339090 h 484179"/>
                <a:gd name="csX17" fmla="*/ 293180 w 427958"/>
                <a:gd name="csY17" fmla="*/ 376333 h 484179"/>
                <a:gd name="csX18" fmla="*/ 295370 w 427958"/>
                <a:gd name="csY18" fmla="*/ 405194 h 484179"/>
                <a:gd name="csX19" fmla="*/ 363284 w 427958"/>
                <a:gd name="csY19" fmla="*/ 473107 h 484179"/>
                <a:gd name="csX20" fmla="*/ 416814 w 427958"/>
                <a:gd name="csY20" fmla="*/ 473107 h 484179"/>
                <a:gd name="csX21" fmla="*/ 427958 w 427958"/>
                <a:gd name="csY21" fmla="*/ 446246 h 484179"/>
                <a:gd name="csX22" fmla="*/ 416814 w 427958"/>
                <a:gd name="csY22" fmla="*/ 419386 h 4841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27958" h="484179">
                  <a:moveTo>
                    <a:pt x="416814" y="419576"/>
                  </a:moveTo>
                  <a:lnTo>
                    <a:pt x="348901" y="351854"/>
                  </a:lnTo>
                  <a:cubicBezTo>
                    <a:pt x="341090" y="343948"/>
                    <a:pt x="328708" y="343281"/>
                    <a:pt x="320040" y="349663"/>
                  </a:cubicBezTo>
                  <a:lnTo>
                    <a:pt x="282797" y="312420"/>
                  </a:lnTo>
                  <a:cubicBezTo>
                    <a:pt x="309943" y="279464"/>
                    <a:pt x="326231" y="237173"/>
                    <a:pt x="326231" y="191357"/>
                  </a:cubicBezTo>
                  <a:cubicBezTo>
                    <a:pt x="326231" y="85820"/>
                    <a:pt x="240411" y="0"/>
                    <a:pt x="134874" y="0"/>
                  </a:cubicBezTo>
                  <a:cubicBezTo>
                    <a:pt x="82201" y="0"/>
                    <a:pt x="34480" y="21336"/>
                    <a:pt x="0" y="56007"/>
                  </a:cubicBezTo>
                  <a:cubicBezTo>
                    <a:pt x="7810" y="62960"/>
                    <a:pt x="12573" y="73247"/>
                    <a:pt x="12573" y="84487"/>
                  </a:cubicBezTo>
                  <a:lnTo>
                    <a:pt x="12573" y="98870"/>
                  </a:lnTo>
                  <a:cubicBezTo>
                    <a:pt x="40576" y="61913"/>
                    <a:pt x="84963" y="37910"/>
                    <a:pt x="134779" y="37910"/>
                  </a:cubicBezTo>
                  <a:cubicBezTo>
                    <a:pt x="219456" y="37910"/>
                    <a:pt x="288131" y="106680"/>
                    <a:pt x="288131" y="191262"/>
                  </a:cubicBezTo>
                  <a:cubicBezTo>
                    <a:pt x="288131" y="275844"/>
                    <a:pt x="219361" y="344615"/>
                    <a:pt x="134779" y="344615"/>
                  </a:cubicBezTo>
                  <a:cubicBezTo>
                    <a:pt x="115919" y="344615"/>
                    <a:pt x="97822" y="341090"/>
                    <a:pt x="81153" y="334994"/>
                  </a:cubicBezTo>
                  <a:cubicBezTo>
                    <a:pt x="79819" y="336995"/>
                    <a:pt x="78295" y="338995"/>
                    <a:pt x="76867" y="340995"/>
                  </a:cubicBezTo>
                  <a:cubicBezTo>
                    <a:pt x="69913" y="349948"/>
                    <a:pt x="64294" y="358712"/>
                    <a:pt x="60293" y="367284"/>
                  </a:cubicBezTo>
                  <a:cubicBezTo>
                    <a:pt x="83344" y="377190"/>
                    <a:pt x="108490" y="382524"/>
                    <a:pt x="134874" y="382524"/>
                  </a:cubicBezTo>
                  <a:cubicBezTo>
                    <a:pt x="180784" y="382524"/>
                    <a:pt x="222980" y="366141"/>
                    <a:pt x="255937" y="339090"/>
                  </a:cubicBezTo>
                  <a:lnTo>
                    <a:pt x="293180" y="376333"/>
                  </a:lnTo>
                  <a:cubicBezTo>
                    <a:pt x="286702" y="384905"/>
                    <a:pt x="287369" y="397193"/>
                    <a:pt x="295370" y="405194"/>
                  </a:cubicBezTo>
                  <a:lnTo>
                    <a:pt x="363284" y="473107"/>
                  </a:lnTo>
                  <a:cubicBezTo>
                    <a:pt x="378047" y="487871"/>
                    <a:pt x="402050" y="487871"/>
                    <a:pt x="416814" y="473107"/>
                  </a:cubicBezTo>
                  <a:cubicBezTo>
                    <a:pt x="424243" y="465772"/>
                    <a:pt x="427958" y="456057"/>
                    <a:pt x="427958" y="446246"/>
                  </a:cubicBezTo>
                  <a:cubicBezTo>
                    <a:pt x="427958" y="436436"/>
                    <a:pt x="424339" y="426911"/>
                    <a:pt x="416814" y="419386"/>
                  </a:cubicBezTo>
                  <a:close/>
                </a:path>
              </a:pathLst>
            </a:custGeom>
            <a:solidFill>
              <a:schemeClr val="bg1"/>
            </a:solidFill>
            <a:ln w="9525" cap="flat">
              <a:noFill/>
              <a:prstDash val="solid"/>
              <a:miter/>
            </a:ln>
          </p:spPr>
          <p:txBody>
            <a:bodyPr/>
            <a:lstStyle/>
            <a:p>
              <a:endParaRPr lang="en-US" dirty="0"/>
            </a:p>
          </p:txBody>
        </p:sp>
        <p:grpSp>
          <p:nvGrpSpPr>
            <p:cNvPr id="18" name="Graphic 13">
              <a:extLst>
                <a:ext uri="{FF2B5EF4-FFF2-40B4-BE49-F238E27FC236}">
                  <a16:creationId xmlns:a16="http://schemas.microsoft.com/office/drawing/2014/main" id="{BF46B150-D573-6254-B77A-0FE7DEF60860}"/>
                </a:ext>
              </a:extLst>
            </p:cNvPr>
            <p:cNvGrpSpPr/>
            <p:nvPr/>
          </p:nvGrpSpPr>
          <p:grpSpPr>
            <a:xfrm>
              <a:off x="4648146" y="2401062"/>
              <a:ext cx="325003" cy="412337"/>
              <a:chOff x="4648146" y="2401062"/>
              <a:chExt cx="325003" cy="412337"/>
            </a:xfrm>
            <a:solidFill>
              <a:srgbClr val="1E9FDA"/>
            </a:solidFill>
          </p:grpSpPr>
          <p:grpSp>
            <p:nvGrpSpPr>
              <p:cNvPr id="19" name="Graphic 13">
                <a:extLst>
                  <a:ext uri="{FF2B5EF4-FFF2-40B4-BE49-F238E27FC236}">
                    <a16:creationId xmlns:a16="http://schemas.microsoft.com/office/drawing/2014/main" id="{C17EAE1E-60D6-87AA-FDDD-021B5DA789B3}"/>
                  </a:ext>
                </a:extLst>
              </p:cNvPr>
              <p:cNvGrpSpPr/>
              <p:nvPr/>
            </p:nvGrpSpPr>
            <p:grpSpPr>
              <a:xfrm>
                <a:off x="4648146" y="2401062"/>
                <a:ext cx="325003" cy="412337"/>
                <a:chOff x="4648146" y="2401062"/>
                <a:chExt cx="325003" cy="412337"/>
              </a:xfrm>
              <a:solidFill>
                <a:srgbClr val="1E9FDA"/>
              </a:solidFill>
            </p:grpSpPr>
            <p:sp>
              <p:nvSpPr>
                <p:cNvPr id="20" name="Freeform 19">
                  <a:extLst>
                    <a:ext uri="{FF2B5EF4-FFF2-40B4-BE49-F238E27FC236}">
                      <a16:creationId xmlns:a16="http://schemas.microsoft.com/office/drawing/2014/main" id="{DD2B661F-1804-FCFA-42A8-9C123420F1EE}"/>
                    </a:ext>
                  </a:extLst>
                </p:cNvPr>
                <p:cNvSpPr/>
                <p:nvPr/>
              </p:nvSpPr>
              <p:spPr>
                <a:xfrm>
                  <a:off x="4757356" y="2738532"/>
                  <a:ext cx="106680" cy="74866"/>
                </a:xfrm>
                <a:custGeom>
                  <a:avLst/>
                  <a:gdLst>
                    <a:gd name="csX0" fmla="*/ 101632 w 106680"/>
                    <a:gd name="csY0" fmla="*/ 0 h 74866"/>
                    <a:gd name="csX1" fmla="*/ 4953 w 106680"/>
                    <a:gd name="csY1" fmla="*/ 0 h 74866"/>
                    <a:gd name="csX2" fmla="*/ 0 w 106680"/>
                    <a:gd name="csY2" fmla="*/ 4953 h 74866"/>
                    <a:gd name="csX3" fmla="*/ 0 w 106680"/>
                    <a:gd name="csY3" fmla="*/ 38672 h 74866"/>
                    <a:gd name="csX4" fmla="*/ 4953 w 106680"/>
                    <a:gd name="csY4" fmla="*/ 43624 h 74866"/>
                    <a:gd name="csX5" fmla="*/ 16383 w 106680"/>
                    <a:gd name="csY5" fmla="*/ 43624 h 74866"/>
                    <a:gd name="csX6" fmla="*/ 53340 w 106680"/>
                    <a:gd name="csY6" fmla="*/ 74866 h 74866"/>
                    <a:gd name="csX7" fmla="*/ 90297 w 106680"/>
                    <a:gd name="csY7" fmla="*/ 43624 h 74866"/>
                    <a:gd name="csX8" fmla="*/ 101727 w 106680"/>
                    <a:gd name="csY8" fmla="*/ 43624 h 74866"/>
                    <a:gd name="csX9" fmla="*/ 106680 w 106680"/>
                    <a:gd name="csY9" fmla="*/ 38672 h 74866"/>
                    <a:gd name="csX10" fmla="*/ 106680 w 106680"/>
                    <a:gd name="csY10" fmla="*/ 4953 h 74866"/>
                    <a:gd name="csX11" fmla="*/ 101632 w 106680"/>
                    <a:gd name="csY11" fmla="*/ 0 h 748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6680" h="74866">
                      <a:moveTo>
                        <a:pt x="101632" y="0"/>
                      </a:moveTo>
                      <a:lnTo>
                        <a:pt x="4953" y="0"/>
                      </a:lnTo>
                      <a:cubicBezTo>
                        <a:pt x="2191" y="0"/>
                        <a:pt x="0" y="2286"/>
                        <a:pt x="0" y="4953"/>
                      </a:cubicBezTo>
                      <a:lnTo>
                        <a:pt x="0" y="38672"/>
                      </a:lnTo>
                      <a:cubicBezTo>
                        <a:pt x="0" y="41434"/>
                        <a:pt x="2286" y="43624"/>
                        <a:pt x="4953" y="43624"/>
                      </a:cubicBezTo>
                      <a:lnTo>
                        <a:pt x="16383" y="43624"/>
                      </a:lnTo>
                      <a:cubicBezTo>
                        <a:pt x="19336" y="61341"/>
                        <a:pt x="34766" y="74866"/>
                        <a:pt x="53340" y="74866"/>
                      </a:cubicBezTo>
                      <a:cubicBezTo>
                        <a:pt x="71914" y="74866"/>
                        <a:pt x="87249" y="61341"/>
                        <a:pt x="90297" y="43624"/>
                      </a:cubicBezTo>
                      <a:lnTo>
                        <a:pt x="101727" y="43624"/>
                      </a:lnTo>
                      <a:cubicBezTo>
                        <a:pt x="104489" y="43624"/>
                        <a:pt x="106680" y="41339"/>
                        <a:pt x="106680" y="38672"/>
                      </a:cubicBezTo>
                      <a:lnTo>
                        <a:pt x="106680" y="4953"/>
                      </a:lnTo>
                      <a:cubicBezTo>
                        <a:pt x="106680" y="2191"/>
                        <a:pt x="104394" y="0"/>
                        <a:pt x="101632" y="0"/>
                      </a:cubicBezTo>
                      <a:close/>
                    </a:path>
                  </a:pathLst>
                </a:custGeom>
                <a:solidFill>
                  <a:srgbClr val="1E9FDA"/>
                </a:solidFill>
                <a:ln w="9525" cap="flat">
                  <a:noFill/>
                  <a:prstDash val="solid"/>
                  <a:miter/>
                </a:ln>
              </p:spPr>
              <p:txBody>
                <a:bodyPr/>
                <a:lstStyle/>
                <a:p>
                  <a:endParaRPr lang="en-US"/>
                </a:p>
              </p:txBody>
            </p:sp>
            <p:sp>
              <p:nvSpPr>
                <p:cNvPr id="21" name="Freeform 20">
                  <a:extLst>
                    <a:ext uri="{FF2B5EF4-FFF2-40B4-BE49-F238E27FC236}">
                      <a16:creationId xmlns:a16="http://schemas.microsoft.com/office/drawing/2014/main" id="{C88C1B77-0CF2-9AEE-F60D-F84186D9B9E5}"/>
                    </a:ext>
                  </a:extLst>
                </p:cNvPr>
                <p:cNvSpPr/>
                <p:nvPr/>
              </p:nvSpPr>
              <p:spPr>
                <a:xfrm>
                  <a:off x="4798123" y="2401062"/>
                  <a:ext cx="24955" cy="55816"/>
                </a:xfrm>
                <a:custGeom>
                  <a:avLst/>
                  <a:gdLst>
                    <a:gd name="csX0" fmla="*/ 12478 w 24955"/>
                    <a:gd name="csY0" fmla="*/ 55817 h 55816"/>
                    <a:gd name="csX1" fmla="*/ 24955 w 24955"/>
                    <a:gd name="csY1" fmla="*/ 43339 h 55816"/>
                    <a:gd name="csX2" fmla="*/ 24955 w 24955"/>
                    <a:gd name="csY2" fmla="*/ 12478 h 55816"/>
                    <a:gd name="csX3" fmla="*/ 12478 w 24955"/>
                    <a:gd name="csY3" fmla="*/ 0 h 55816"/>
                    <a:gd name="csX4" fmla="*/ 0 w 24955"/>
                    <a:gd name="csY4" fmla="*/ 12478 h 55816"/>
                    <a:gd name="csX5" fmla="*/ 0 w 24955"/>
                    <a:gd name="csY5" fmla="*/ 43339 h 55816"/>
                    <a:gd name="csX6" fmla="*/ 12478 w 24955"/>
                    <a:gd name="csY6" fmla="*/ 55817 h 5581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955" h="55816">
                      <a:moveTo>
                        <a:pt x="12478" y="55817"/>
                      </a:moveTo>
                      <a:cubicBezTo>
                        <a:pt x="19336" y="55817"/>
                        <a:pt x="24955" y="50197"/>
                        <a:pt x="24955" y="43339"/>
                      </a:cubicBezTo>
                      <a:lnTo>
                        <a:pt x="24955" y="12478"/>
                      </a:lnTo>
                      <a:cubicBezTo>
                        <a:pt x="24955" y="5620"/>
                        <a:pt x="19336" y="0"/>
                        <a:pt x="12478" y="0"/>
                      </a:cubicBezTo>
                      <a:cubicBezTo>
                        <a:pt x="5620" y="0"/>
                        <a:pt x="0" y="5620"/>
                        <a:pt x="0" y="12478"/>
                      </a:cubicBezTo>
                      <a:lnTo>
                        <a:pt x="0" y="43339"/>
                      </a:lnTo>
                      <a:cubicBezTo>
                        <a:pt x="0" y="50197"/>
                        <a:pt x="5620" y="55817"/>
                        <a:pt x="12478" y="55817"/>
                      </a:cubicBezTo>
                      <a:close/>
                    </a:path>
                  </a:pathLst>
                </a:custGeom>
                <a:solidFill>
                  <a:srgbClr val="1E9FDA"/>
                </a:solidFill>
                <a:ln w="9525" cap="flat">
                  <a:noFill/>
                  <a:prstDash val="solid"/>
                  <a:miter/>
                </a:ln>
              </p:spPr>
              <p:txBody>
                <a:bodyPr/>
                <a:lstStyle/>
                <a:p>
                  <a:endParaRPr lang="en-US"/>
                </a:p>
              </p:txBody>
            </p:sp>
            <p:sp>
              <p:nvSpPr>
                <p:cNvPr id="22" name="Freeform 21">
                  <a:extLst>
                    <a:ext uri="{FF2B5EF4-FFF2-40B4-BE49-F238E27FC236}">
                      <a16:creationId xmlns:a16="http://schemas.microsoft.com/office/drawing/2014/main" id="{3D89DBC3-7107-38E5-6217-F2E088B0E22E}"/>
                    </a:ext>
                  </a:extLst>
                </p:cNvPr>
                <p:cNvSpPr/>
                <p:nvPr/>
              </p:nvSpPr>
              <p:spPr>
                <a:xfrm>
                  <a:off x="4711583" y="2424345"/>
                  <a:ext cx="40396" cy="51678"/>
                </a:xfrm>
                <a:custGeom>
                  <a:avLst/>
                  <a:gdLst>
                    <a:gd name="csX0" fmla="*/ 17008 w 40396"/>
                    <a:gd name="csY0" fmla="*/ 45392 h 51678"/>
                    <a:gd name="csX1" fmla="*/ 27866 w 40396"/>
                    <a:gd name="csY1" fmla="*/ 51679 h 51678"/>
                    <a:gd name="csX2" fmla="*/ 34153 w 40396"/>
                    <a:gd name="csY2" fmla="*/ 49964 h 51678"/>
                    <a:gd name="csX3" fmla="*/ 38725 w 40396"/>
                    <a:gd name="csY3" fmla="*/ 32914 h 51678"/>
                    <a:gd name="csX4" fmla="*/ 23294 w 40396"/>
                    <a:gd name="csY4" fmla="*/ 6244 h 51678"/>
                    <a:gd name="csX5" fmla="*/ 6244 w 40396"/>
                    <a:gd name="csY5" fmla="*/ 1672 h 51678"/>
                    <a:gd name="csX6" fmla="*/ 1672 w 40396"/>
                    <a:gd name="csY6" fmla="*/ 18722 h 51678"/>
                    <a:gd name="csX7" fmla="*/ 17103 w 40396"/>
                    <a:gd name="csY7" fmla="*/ 45392 h 51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0396" h="51678">
                      <a:moveTo>
                        <a:pt x="17008" y="45392"/>
                      </a:moveTo>
                      <a:cubicBezTo>
                        <a:pt x="19294" y="49393"/>
                        <a:pt x="23485" y="51679"/>
                        <a:pt x="27866" y="51679"/>
                      </a:cubicBezTo>
                      <a:cubicBezTo>
                        <a:pt x="29962" y="51679"/>
                        <a:pt x="32152" y="51107"/>
                        <a:pt x="34153" y="49964"/>
                      </a:cubicBezTo>
                      <a:cubicBezTo>
                        <a:pt x="40153" y="46535"/>
                        <a:pt x="42154" y="38915"/>
                        <a:pt x="38725" y="32914"/>
                      </a:cubicBezTo>
                      <a:lnTo>
                        <a:pt x="23294" y="6244"/>
                      </a:lnTo>
                      <a:cubicBezTo>
                        <a:pt x="19865" y="244"/>
                        <a:pt x="12245" y="-1757"/>
                        <a:pt x="6244" y="1672"/>
                      </a:cubicBezTo>
                      <a:cubicBezTo>
                        <a:pt x="244" y="5101"/>
                        <a:pt x="-1757" y="12721"/>
                        <a:pt x="1672" y="18722"/>
                      </a:cubicBezTo>
                      <a:lnTo>
                        <a:pt x="17103" y="45392"/>
                      </a:lnTo>
                      <a:close/>
                    </a:path>
                  </a:pathLst>
                </a:custGeom>
                <a:solidFill>
                  <a:srgbClr val="1E9FDA"/>
                </a:solidFill>
                <a:ln w="9525" cap="flat">
                  <a:noFill/>
                  <a:prstDash val="solid"/>
                  <a:miter/>
                </a:ln>
              </p:spPr>
              <p:txBody>
                <a:bodyPr/>
                <a:lstStyle/>
                <a:p>
                  <a:endParaRPr lang="en-US"/>
                </a:p>
              </p:txBody>
            </p:sp>
            <p:sp>
              <p:nvSpPr>
                <p:cNvPr id="23" name="Freeform 22">
                  <a:extLst>
                    <a:ext uri="{FF2B5EF4-FFF2-40B4-BE49-F238E27FC236}">
                      <a16:creationId xmlns:a16="http://schemas.microsoft.com/office/drawing/2014/main" id="{1B494FB1-2E33-ABB0-785F-F5D3B23DDE54}"/>
                    </a:ext>
                  </a:extLst>
                </p:cNvPr>
                <p:cNvSpPr/>
                <p:nvPr/>
              </p:nvSpPr>
              <p:spPr>
                <a:xfrm>
                  <a:off x="4648146" y="2487686"/>
                  <a:ext cx="51731" cy="40439"/>
                </a:xfrm>
                <a:custGeom>
                  <a:avLst/>
                  <a:gdLst>
                    <a:gd name="csX0" fmla="*/ 45392 w 51731"/>
                    <a:gd name="csY0" fmla="*/ 17103 h 40439"/>
                    <a:gd name="csX1" fmla="*/ 18722 w 51731"/>
                    <a:gd name="csY1" fmla="*/ 1672 h 40439"/>
                    <a:gd name="csX2" fmla="*/ 1672 w 51731"/>
                    <a:gd name="csY2" fmla="*/ 6244 h 40439"/>
                    <a:gd name="csX3" fmla="*/ 6244 w 51731"/>
                    <a:gd name="csY3" fmla="*/ 23294 h 40439"/>
                    <a:gd name="csX4" fmla="*/ 32914 w 51731"/>
                    <a:gd name="csY4" fmla="*/ 38725 h 40439"/>
                    <a:gd name="csX5" fmla="*/ 39201 w 51731"/>
                    <a:gd name="csY5" fmla="*/ 40439 h 40439"/>
                    <a:gd name="csX6" fmla="*/ 50059 w 51731"/>
                    <a:gd name="csY6" fmla="*/ 34153 h 40439"/>
                    <a:gd name="csX7" fmla="*/ 45487 w 51731"/>
                    <a:gd name="csY7" fmla="*/ 17103 h 40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1731" h="40439">
                      <a:moveTo>
                        <a:pt x="45392" y="17103"/>
                      </a:moveTo>
                      <a:lnTo>
                        <a:pt x="18722" y="1672"/>
                      </a:lnTo>
                      <a:cubicBezTo>
                        <a:pt x="12721" y="-1757"/>
                        <a:pt x="5101" y="244"/>
                        <a:pt x="1672" y="6244"/>
                      </a:cubicBezTo>
                      <a:cubicBezTo>
                        <a:pt x="-1757" y="12245"/>
                        <a:pt x="244" y="19865"/>
                        <a:pt x="6244" y="23294"/>
                      </a:cubicBezTo>
                      <a:lnTo>
                        <a:pt x="32914" y="38725"/>
                      </a:lnTo>
                      <a:cubicBezTo>
                        <a:pt x="34915" y="39868"/>
                        <a:pt x="37010" y="40439"/>
                        <a:pt x="39201" y="40439"/>
                      </a:cubicBezTo>
                      <a:cubicBezTo>
                        <a:pt x="43487" y="40439"/>
                        <a:pt x="47678" y="38153"/>
                        <a:pt x="50059" y="34153"/>
                      </a:cubicBezTo>
                      <a:cubicBezTo>
                        <a:pt x="53488" y="28152"/>
                        <a:pt x="51488" y="20532"/>
                        <a:pt x="45487" y="17103"/>
                      </a:cubicBezTo>
                      <a:close/>
                    </a:path>
                  </a:pathLst>
                </a:custGeom>
                <a:solidFill>
                  <a:srgbClr val="1E9FDA"/>
                </a:solidFill>
                <a:ln w="9525" cap="flat">
                  <a:noFill/>
                  <a:prstDash val="solid"/>
                  <a:miter/>
                </a:ln>
              </p:spPr>
              <p:txBody>
                <a:bodyPr/>
                <a:lstStyle/>
                <a:p>
                  <a:endParaRPr lang="en-US"/>
                </a:p>
              </p:txBody>
            </p:sp>
            <p:sp>
              <p:nvSpPr>
                <p:cNvPr id="24" name="Freeform 23">
                  <a:extLst>
                    <a:ext uri="{FF2B5EF4-FFF2-40B4-BE49-F238E27FC236}">
                      <a16:creationId xmlns:a16="http://schemas.microsoft.com/office/drawing/2014/main" id="{5698582A-4FF2-59EE-E13F-4D331AABFF10}"/>
                    </a:ext>
                  </a:extLst>
                </p:cNvPr>
                <p:cNvSpPr/>
                <p:nvPr/>
              </p:nvSpPr>
              <p:spPr>
                <a:xfrm>
                  <a:off x="4921514" y="2487686"/>
                  <a:ext cx="51636" cy="40439"/>
                </a:xfrm>
                <a:custGeom>
                  <a:avLst/>
                  <a:gdLst>
                    <a:gd name="csX0" fmla="*/ 12436 w 51636"/>
                    <a:gd name="csY0" fmla="*/ 40439 h 40439"/>
                    <a:gd name="csX1" fmla="*/ 18722 w 51636"/>
                    <a:gd name="csY1" fmla="*/ 38725 h 40439"/>
                    <a:gd name="csX2" fmla="*/ 45392 w 51636"/>
                    <a:gd name="csY2" fmla="*/ 23294 h 40439"/>
                    <a:gd name="csX3" fmla="*/ 49964 w 51636"/>
                    <a:gd name="csY3" fmla="*/ 6244 h 40439"/>
                    <a:gd name="csX4" fmla="*/ 32914 w 51636"/>
                    <a:gd name="csY4" fmla="*/ 1672 h 40439"/>
                    <a:gd name="csX5" fmla="*/ 6244 w 51636"/>
                    <a:gd name="csY5" fmla="*/ 17103 h 40439"/>
                    <a:gd name="csX6" fmla="*/ 1672 w 51636"/>
                    <a:gd name="csY6" fmla="*/ 34153 h 40439"/>
                    <a:gd name="csX7" fmla="*/ 12436 w 51636"/>
                    <a:gd name="csY7" fmla="*/ 40439 h 40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1636" h="40439">
                      <a:moveTo>
                        <a:pt x="12436" y="40439"/>
                      </a:moveTo>
                      <a:cubicBezTo>
                        <a:pt x="14531" y="40439"/>
                        <a:pt x="16722" y="39868"/>
                        <a:pt x="18722" y="38725"/>
                      </a:cubicBezTo>
                      <a:lnTo>
                        <a:pt x="45392" y="23294"/>
                      </a:lnTo>
                      <a:cubicBezTo>
                        <a:pt x="51393" y="19865"/>
                        <a:pt x="53393" y="12245"/>
                        <a:pt x="49964" y="6244"/>
                      </a:cubicBezTo>
                      <a:cubicBezTo>
                        <a:pt x="46535" y="244"/>
                        <a:pt x="38915" y="-1757"/>
                        <a:pt x="32914" y="1672"/>
                      </a:cubicBezTo>
                      <a:lnTo>
                        <a:pt x="6244" y="17103"/>
                      </a:lnTo>
                      <a:cubicBezTo>
                        <a:pt x="244" y="20532"/>
                        <a:pt x="-1757" y="28152"/>
                        <a:pt x="1672" y="34153"/>
                      </a:cubicBezTo>
                      <a:cubicBezTo>
                        <a:pt x="3958" y="38153"/>
                        <a:pt x="8149" y="40439"/>
                        <a:pt x="12436" y="40439"/>
                      </a:cubicBezTo>
                      <a:close/>
                    </a:path>
                  </a:pathLst>
                </a:custGeom>
                <a:solidFill>
                  <a:srgbClr val="1E9FDA"/>
                </a:solidFill>
                <a:ln w="9525" cap="flat">
                  <a:noFill/>
                  <a:prstDash val="solid"/>
                  <a:miter/>
                </a:ln>
              </p:spPr>
              <p:txBody>
                <a:bodyPr/>
                <a:lstStyle/>
                <a:p>
                  <a:endParaRPr lang="en-US"/>
                </a:p>
              </p:txBody>
            </p:sp>
            <p:sp>
              <p:nvSpPr>
                <p:cNvPr id="25" name="Freeform 24">
                  <a:extLst>
                    <a:ext uri="{FF2B5EF4-FFF2-40B4-BE49-F238E27FC236}">
                      <a16:creationId xmlns:a16="http://schemas.microsoft.com/office/drawing/2014/main" id="{A5A81B82-C38A-BA37-6443-5C921D644A39}"/>
                    </a:ext>
                  </a:extLst>
                </p:cNvPr>
                <p:cNvSpPr/>
                <p:nvPr/>
              </p:nvSpPr>
              <p:spPr>
                <a:xfrm>
                  <a:off x="4869370" y="2424345"/>
                  <a:ext cx="40439" cy="51678"/>
                </a:xfrm>
                <a:custGeom>
                  <a:avLst/>
                  <a:gdLst>
                    <a:gd name="csX0" fmla="*/ 6191 w 40439"/>
                    <a:gd name="csY0" fmla="*/ 49964 h 51678"/>
                    <a:gd name="csX1" fmla="*/ 12478 w 40439"/>
                    <a:gd name="csY1" fmla="*/ 51679 h 51678"/>
                    <a:gd name="csX2" fmla="*/ 23336 w 40439"/>
                    <a:gd name="csY2" fmla="*/ 45392 h 51678"/>
                    <a:gd name="csX3" fmla="*/ 38767 w 40439"/>
                    <a:gd name="csY3" fmla="*/ 18722 h 51678"/>
                    <a:gd name="csX4" fmla="*/ 34195 w 40439"/>
                    <a:gd name="csY4" fmla="*/ 1672 h 51678"/>
                    <a:gd name="csX5" fmla="*/ 17145 w 40439"/>
                    <a:gd name="csY5" fmla="*/ 6244 h 51678"/>
                    <a:gd name="csX6" fmla="*/ 1715 w 40439"/>
                    <a:gd name="csY6" fmla="*/ 32914 h 51678"/>
                    <a:gd name="csX7" fmla="*/ 6287 w 40439"/>
                    <a:gd name="csY7" fmla="*/ 49964 h 51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0439" h="51678">
                      <a:moveTo>
                        <a:pt x="6191" y="49964"/>
                      </a:moveTo>
                      <a:cubicBezTo>
                        <a:pt x="8192" y="51107"/>
                        <a:pt x="10287" y="51679"/>
                        <a:pt x="12478" y="51679"/>
                      </a:cubicBezTo>
                      <a:cubicBezTo>
                        <a:pt x="16764" y="51679"/>
                        <a:pt x="20955" y="49393"/>
                        <a:pt x="23336" y="45392"/>
                      </a:cubicBezTo>
                      <a:lnTo>
                        <a:pt x="38767" y="18722"/>
                      </a:lnTo>
                      <a:cubicBezTo>
                        <a:pt x="42196" y="12721"/>
                        <a:pt x="40196" y="5101"/>
                        <a:pt x="34195" y="1672"/>
                      </a:cubicBezTo>
                      <a:cubicBezTo>
                        <a:pt x="28194" y="-1757"/>
                        <a:pt x="20574" y="244"/>
                        <a:pt x="17145" y="6244"/>
                      </a:cubicBezTo>
                      <a:lnTo>
                        <a:pt x="1715" y="32914"/>
                      </a:lnTo>
                      <a:cubicBezTo>
                        <a:pt x="-1810" y="38915"/>
                        <a:pt x="286" y="46535"/>
                        <a:pt x="6287" y="49964"/>
                      </a:cubicBezTo>
                      <a:close/>
                    </a:path>
                  </a:pathLst>
                </a:custGeom>
                <a:solidFill>
                  <a:srgbClr val="1E9FDA"/>
                </a:solidFill>
                <a:ln w="9525" cap="flat">
                  <a:noFill/>
                  <a:prstDash val="solid"/>
                  <a:miter/>
                </a:ln>
              </p:spPr>
              <p:txBody>
                <a:bodyPr/>
                <a:lstStyle/>
                <a:p>
                  <a:endParaRPr lang="en-US"/>
                </a:p>
              </p:txBody>
            </p:sp>
          </p:grpSp>
          <p:sp>
            <p:nvSpPr>
              <p:cNvPr id="26" name="Freeform 25">
                <a:extLst>
                  <a:ext uri="{FF2B5EF4-FFF2-40B4-BE49-F238E27FC236}">
                    <a16:creationId xmlns:a16="http://schemas.microsoft.com/office/drawing/2014/main" id="{3C21756D-DD2B-8F26-FCF4-BCCD5F3321DE}"/>
                  </a:ext>
                </a:extLst>
              </p:cNvPr>
              <p:cNvSpPr/>
              <p:nvPr/>
            </p:nvSpPr>
            <p:spPr>
              <a:xfrm>
                <a:off x="4704443" y="2480762"/>
                <a:ext cx="212217" cy="230909"/>
              </a:xfrm>
              <a:custGeom>
                <a:avLst/>
                <a:gdLst>
                  <a:gd name="csX0" fmla="*/ 111111 w 212217"/>
                  <a:gd name="csY0" fmla="*/ 119 h 230909"/>
                  <a:gd name="csX1" fmla="*/ 21766 w 212217"/>
                  <a:gd name="csY1" fmla="*/ 41648 h 230909"/>
                  <a:gd name="csX2" fmla="*/ 716 w 212217"/>
                  <a:gd name="csY2" fmla="*/ 93464 h 230909"/>
                  <a:gd name="csX3" fmla="*/ 22814 w 212217"/>
                  <a:gd name="csY3" fmla="*/ 171760 h 230909"/>
                  <a:gd name="csX4" fmla="*/ 49675 w 212217"/>
                  <a:gd name="csY4" fmla="*/ 219480 h 230909"/>
                  <a:gd name="csX5" fmla="*/ 51770 w 212217"/>
                  <a:gd name="csY5" fmla="*/ 225862 h 230909"/>
                  <a:gd name="csX6" fmla="*/ 58819 w 212217"/>
                  <a:gd name="csY6" fmla="*/ 230910 h 230909"/>
                  <a:gd name="csX7" fmla="*/ 153497 w 212217"/>
                  <a:gd name="csY7" fmla="*/ 230910 h 230909"/>
                  <a:gd name="csX8" fmla="*/ 160546 w 212217"/>
                  <a:gd name="csY8" fmla="*/ 225862 h 230909"/>
                  <a:gd name="csX9" fmla="*/ 162641 w 212217"/>
                  <a:gd name="csY9" fmla="*/ 219480 h 230909"/>
                  <a:gd name="csX10" fmla="*/ 188359 w 212217"/>
                  <a:gd name="csY10" fmla="*/ 173093 h 230909"/>
                  <a:gd name="csX11" fmla="*/ 209028 w 212217"/>
                  <a:gd name="csY11" fmla="*/ 131850 h 230909"/>
                  <a:gd name="csX12" fmla="*/ 111016 w 212217"/>
                  <a:gd name="csY12" fmla="*/ 24 h 2309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12217" h="230909">
                    <a:moveTo>
                      <a:pt x="111111" y="119"/>
                    </a:moveTo>
                    <a:cubicBezTo>
                      <a:pt x="76345" y="-1500"/>
                      <a:pt x="43769" y="13454"/>
                      <a:pt x="21766" y="41648"/>
                    </a:cubicBezTo>
                    <a:cubicBezTo>
                      <a:pt x="10146" y="56602"/>
                      <a:pt x="2812" y="74700"/>
                      <a:pt x="716" y="93464"/>
                    </a:cubicBezTo>
                    <a:cubicBezTo>
                      <a:pt x="-2522" y="122134"/>
                      <a:pt x="5288" y="149566"/>
                      <a:pt x="22814" y="171760"/>
                    </a:cubicBezTo>
                    <a:cubicBezTo>
                      <a:pt x="35578" y="187952"/>
                      <a:pt x="44341" y="203573"/>
                      <a:pt x="49675" y="219480"/>
                    </a:cubicBezTo>
                    <a:lnTo>
                      <a:pt x="51770" y="225862"/>
                    </a:lnTo>
                    <a:cubicBezTo>
                      <a:pt x="52818" y="228910"/>
                      <a:pt x="55580" y="230910"/>
                      <a:pt x="58819" y="230910"/>
                    </a:cubicBezTo>
                    <a:lnTo>
                      <a:pt x="153497" y="230910"/>
                    </a:lnTo>
                    <a:cubicBezTo>
                      <a:pt x="156640" y="230910"/>
                      <a:pt x="159498" y="228814"/>
                      <a:pt x="160546" y="225862"/>
                    </a:cubicBezTo>
                    <a:lnTo>
                      <a:pt x="162641" y="219480"/>
                    </a:lnTo>
                    <a:cubicBezTo>
                      <a:pt x="167880" y="203859"/>
                      <a:pt x="176262" y="188714"/>
                      <a:pt x="188359" y="173093"/>
                    </a:cubicBezTo>
                    <a:cubicBezTo>
                      <a:pt x="197884" y="160806"/>
                      <a:pt x="205313" y="146899"/>
                      <a:pt x="209028" y="131850"/>
                    </a:cubicBezTo>
                    <a:cubicBezTo>
                      <a:pt x="225601" y="64603"/>
                      <a:pt x="175309" y="2881"/>
                      <a:pt x="111016" y="24"/>
                    </a:cubicBezTo>
                    <a:close/>
                  </a:path>
                </a:pathLst>
              </a:custGeom>
              <a:solidFill>
                <a:srgbClr val="1E9FDA"/>
              </a:solidFill>
              <a:ln w="9525" cap="flat">
                <a:noFill/>
                <a:prstDash val="solid"/>
                <a:miter/>
              </a:ln>
            </p:spPr>
            <p:txBody>
              <a:bodyPr/>
              <a:lstStyle/>
              <a:p>
                <a:endParaRPr lang="en-US"/>
              </a:p>
            </p:txBody>
          </p:sp>
        </p:grpSp>
        <p:sp>
          <p:nvSpPr>
            <p:cNvPr id="27" name="Freeform 26">
              <a:extLst>
                <a:ext uri="{FF2B5EF4-FFF2-40B4-BE49-F238E27FC236}">
                  <a16:creationId xmlns:a16="http://schemas.microsoft.com/office/drawing/2014/main" id="{70D2F174-2C5B-014C-8834-479FBC70CF42}"/>
                </a:ext>
              </a:extLst>
            </p:cNvPr>
            <p:cNvSpPr/>
            <p:nvPr/>
          </p:nvSpPr>
          <p:spPr>
            <a:xfrm>
              <a:off x="4957762" y="2402871"/>
              <a:ext cx="131635" cy="131635"/>
            </a:xfrm>
            <a:custGeom>
              <a:avLst/>
              <a:gdLst>
                <a:gd name="csX0" fmla="*/ 117538 w 131635"/>
                <a:gd name="csY0" fmla="*/ 131636 h 131635"/>
                <a:gd name="csX1" fmla="*/ 103442 w 131635"/>
                <a:gd name="csY1" fmla="*/ 117539 h 131635"/>
                <a:gd name="csX2" fmla="*/ 14097 w 131635"/>
                <a:gd name="csY2" fmla="*/ 28194 h 131635"/>
                <a:gd name="csX3" fmla="*/ 0 w 131635"/>
                <a:gd name="csY3" fmla="*/ 14097 h 131635"/>
                <a:gd name="csX4" fmla="*/ 14097 w 131635"/>
                <a:gd name="csY4" fmla="*/ 0 h 131635"/>
                <a:gd name="csX5" fmla="*/ 131636 w 131635"/>
                <a:gd name="csY5" fmla="*/ 117539 h 131635"/>
                <a:gd name="csX6" fmla="*/ 117538 w 131635"/>
                <a:gd name="csY6" fmla="*/ 131636 h 1316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1635" h="131635">
                  <a:moveTo>
                    <a:pt x="117538" y="131636"/>
                  </a:moveTo>
                  <a:cubicBezTo>
                    <a:pt x="109728" y="131636"/>
                    <a:pt x="103442" y="125349"/>
                    <a:pt x="103442" y="117539"/>
                  </a:cubicBezTo>
                  <a:cubicBezTo>
                    <a:pt x="103442" y="68294"/>
                    <a:pt x="63341" y="28194"/>
                    <a:pt x="14097" y="28194"/>
                  </a:cubicBezTo>
                  <a:cubicBezTo>
                    <a:pt x="6287" y="28194"/>
                    <a:pt x="0" y="21908"/>
                    <a:pt x="0" y="14097"/>
                  </a:cubicBezTo>
                  <a:cubicBezTo>
                    <a:pt x="0" y="6287"/>
                    <a:pt x="6287" y="0"/>
                    <a:pt x="14097" y="0"/>
                  </a:cubicBezTo>
                  <a:cubicBezTo>
                    <a:pt x="78867" y="0"/>
                    <a:pt x="131636" y="52673"/>
                    <a:pt x="131636" y="117539"/>
                  </a:cubicBezTo>
                  <a:cubicBezTo>
                    <a:pt x="131636" y="125349"/>
                    <a:pt x="125349" y="131636"/>
                    <a:pt x="117538" y="131636"/>
                  </a:cubicBezTo>
                  <a:close/>
                </a:path>
              </a:pathLst>
            </a:custGeom>
            <a:solidFill>
              <a:schemeClr val="bg1"/>
            </a:solidFill>
            <a:ln w="9525" cap="flat">
              <a:noFill/>
              <a:prstDash val="solid"/>
              <a:miter/>
            </a:ln>
          </p:spPr>
          <p:txBody>
            <a:bodyPr/>
            <a:lstStyle/>
            <a:p>
              <a:endParaRPr lang="en-US"/>
            </a:p>
          </p:txBody>
        </p:sp>
      </p:grpSp>
      <p:grpSp>
        <p:nvGrpSpPr>
          <p:cNvPr id="28" name="Graphic 13">
            <a:extLst>
              <a:ext uri="{FF2B5EF4-FFF2-40B4-BE49-F238E27FC236}">
                <a16:creationId xmlns:a16="http://schemas.microsoft.com/office/drawing/2014/main" id="{EEE4AAC0-33A1-885C-ED0B-71EDE23F7D07}"/>
              </a:ext>
            </a:extLst>
          </p:cNvPr>
          <p:cNvGrpSpPr/>
          <p:nvPr/>
        </p:nvGrpSpPr>
        <p:grpSpPr>
          <a:xfrm>
            <a:off x="403629" y="1870385"/>
            <a:ext cx="450399" cy="472916"/>
            <a:chOff x="3801618" y="1656588"/>
            <a:chExt cx="450399" cy="472916"/>
          </a:xfrm>
        </p:grpSpPr>
        <p:sp>
          <p:nvSpPr>
            <p:cNvPr id="29" name="Freeform 28">
              <a:extLst>
                <a:ext uri="{FF2B5EF4-FFF2-40B4-BE49-F238E27FC236}">
                  <a16:creationId xmlns:a16="http://schemas.microsoft.com/office/drawing/2014/main" id="{327E8BFA-41F4-40F4-98E9-ABF1C8021735}"/>
                </a:ext>
              </a:extLst>
            </p:cNvPr>
            <p:cNvSpPr/>
            <p:nvPr/>
          </p:nvSpPr>
          <p:spPr>
            <a:xfrm>
              <a:off x="3955065" y="1720024"/>
              <a:ext cx="160496" cy="77533"/>
            </a:xfrm>
            <a:custGeom>
              <a:avLst/>
              <a:gdLst>
                <a:gd name="csX0" fmla="*/ 80201 w 160496"/>
                <a:gd name="csY0" fmla="*/ 26480 h 77533"/>
                <a:gd name="csX1" fmla="*/ 61627 w 160496"/>
                <a:gd name="csY1" fmla="*/ 42577 h 77533"/>
                <a:gd name="csX2" fmla="*/ 34671 w 160496"/>
                <a:gd name="csY2" fmla="*/ 48387 h 77533"/>
                <a:gd name="csX3" fmla="*/ 18859 w 160496"/>
                <a:gd name="csY3" fmla="*/ 39815 h 77533"/>
                <a:gd name="csX4" fmla="*/ 0 w 160496"/>
                <a:gd name="csY4" fmla="*/ 58674 h 77533"/>
                <a:gd name="csX5" fmla="*/ 18859 w 160496"/>
                <a:gd name="csY5" fmla="*/ 77533 h 77533"/>
                <a:gd name="csX6" fmla="*/ 37433 w 160496"/>
                <a:gd name="csY6" fmla="*/ 61436 h 77533"/>
                <a:gd name="csX7" fmla="*/ 64389 w 160496"/>
                <a:gd name="csY7" fmla="*/ 55626 h 77533"/>
                <a:gd name="csX8" fmla="*/ 80201 w 160496"/>
                <a:gd name="csY8" fmla="*/ 64294 h 77533"/>
                <a:gd name="csX9" fmla="*/ 99060 w 160496"/>
                <a:gd name="csY9" fmla="*/ 45434 h 77533"/>
                <a:gd name="csX10" fmla="*/ 99060 w 160496"/>
                <a:gd name="csY10" fmla="*/ 44577 h 77533"/>
                <a:gd name="csX11" fmla="*/ 128111 w 160496"/>
                <a:gd name="csY11" fmla="*/ 32004 h 77533"/>
                <a:gd name="csX12" fmla="*/ 141637 w 160496"/>
                <a:gd name="csY12" fmla="*/ 37719 h 77533"/>
                <a:gd name="csX13" fmla="*/ 160496 w 160496"/>
                <a:gd name="csY13" fmla="*/ 18859 h 77533"/>
                <a:gd name="csX14" fmla="*/ 141637 w 160496"/>
                <a:gd name="csY14" fmla="*/ 0 h 77533"/>
                <a:gd name="csX15" fmla="*/ 122777 w 160496"/>
                <a:gd name="csY15" fmla="*/ 18859 h 77533"/>
                <a:gd name="csX16" fmla="*/ 122777 w 160496"/>
                <a:gd name="csY16" fmla="*/ 19717 h 77533"/>
                <a:gd name="csX17" fmla="*/ 93726 w 160496"/>
                <a:gd name="csY17" fmla="*/ 32290 h 77533"/>
                <a:gd name="csX18" fmla="*/ 80201 w 160496"/>
                <a:gd name="csY18" fmla="*/ 26575 h 775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60496" h="77533">
                  <a:moveTo>
                    <a:pt x="80201" y="26480"/>
                  </a:moveTo>
                  <a:cubicBezTo>
                    <a:pt x="70771" y="26480"/>
                    <a:pt x="62960" y="33433"/>
                    <a:pt x="61627" y="42577"/>
                  </a:cubicBezTo>
                  <a:lnTo>
                    <a:pt x="34671" y="48387"/>
                  </a:lnTo>
                  <a:cubicBezTo>
                    <a:pt x="31337" y="43244"/>
                    <a:pt x="25527" y="39815"/>
                    <a:pt x="18859" y="39815"/>
                  </a:cubicBezTo>
                  <a:cubicBezTo>
                    <a:pt x="8477" y="39815"/>
                    <a:pt x="0" y="48292"/>
                    <a:pt x="0" y="58674"/>
                  </a:cubicBezTo>
                  <a:cubicBezTo>
                    <a:pt x="0" y="69056"/>
                    <a:pt x="8477" y="77533"/>
                    <a:pt x="18859" y="77533"/>
                  </a:cubicBezTo>
                  <a:cubicBezTo>
                    <a:pt x="28289" y="77533"/>
                    <a:pt x="36100" y="70580"/>
                    <a:pt x="37433" y="61436"/>
                  </a:cubicBezTo>
                  <a:lnTo>
                    <a:pt x="64389" y="55626"/>
                  </a:lnTo>
                  <a:cubicBezTo>
                    <a:pt x="67723" y="60769"/>
                    <a:pt x="73533" y="64294"/>
                    <a:pt x="80201" y="64294"/>
                  </a:cubicBezTo>
                  <a:cubicBezTo>
                    <a:pt x="90583" y="64294"/>
                    <a:pt x="99060" y="55817"/>
                    <a:pt x="99060" y="45434"/>
                  </a:cubicBezTo>
                  <a:cubicBezTo>
                    <a:pt x="99060" y="45148"/>
                    <a:pt x="99060" y="44863"/>
                    <a:pt x="99060" y="44577"/>
                  </a:cubicBezTo>
                  <a:lnTo>
                    <a:pt x="128111" y="32004"/>
                  </a:lnTo>
                  <a:cubicBezTo>
                    <a:pt x="131540" y="35528"/>
                    <a:pt x="136303" y="37719"/>
                    <a:pt x="141637" y="37719"/>
                  </a:cubicBezTo>
                  <a:cubicBezTo>
                    <a:pt x="152019" y="37719"/>
                    <a:pt x="160496" y="29242"/>
                    <a:pt x="160496" y="18859"/>
                  </a:cubicBezTo>
                  <a:cubicBezTo>
                    <a:pt x="160496" y="8477"/>
                    <a:pt x="152019" y="0"/>
                    <a:pt x="141637" y="0"/>
                  </a:cubicBezTo>
                  <a:cubicBezTo>
                    <a:pt x="131254" y="0"/>
                    <a:pt x="122777" y="8477"/>
                    <a:pt x="122777" y="18859"/>
                  </a:cubicBezTo>
                  <a:cubicBezTo>
                    <a:pt x="122777" y="19145"/>
                    <a:pt x="122777" y="19431"/>
                    <a:pt x="122777" y="19717"/>
                  </a:cubicBezTo>
                  <a:lnTo>
                    <a:pt x="93726" y="32290"/>
                  </a:lnTo>
                  <a:cubicBezTo>
                    <a:pt x="90297" y="28766"/>
                    <a:pt x="85534" y="26575"/>
                    <a:pt x="80201" y="26575"/>
                  </a:cubicBezTo>
                  <a:close/>
                </a:path>
              </a:pathLst>
            </a:custGeom>
            <a:solidFill>
              <a:schemeClr val="bg1"/>
            </a:solidFill>
            <a:ln w="9525" cap="flat">
              <a:noFill/>
              <a:prstDash val="solid"/>
              <a:miter/>
            </a:ln>
          </p:spPr>
          <p:txBody>
            <a:bodyPr/>
            <a:lstStyle/>
            <a:p>
              <a:endParaRPr lang="en-US" dirty="0"/>
            </a:p>
          </p:txBody>
        </p:sp>
        <p:sp>
          <p:nvSpPr>
            <p:cNvPr id="30" name="Rounded Rectangle 29">
              <a:extLst>
                <a:ext uri="{FF2B5EF4-FFF2-40B4-BE49-F238E27FC236}">
                  <a16:creationId xmlns:a16="http://schemas.microsoft.com/office/drawing/2014/main" id="{3347B9C6-0B87-C73A-F56A-40F37740B658}"/>
                </a:ext>
              </a:extLst>
            </p:cNvPr>
            <p:cNvSpPr/>
            <p:nvPr/>
          </p:nvSpPr>
          <p:spPr>
            <a:xfrm>
              <a:off x="3953922" y="1812798"/>
              <a:ext cx="39909" cy="38957"/>
            </a:xfrm>
            <a:prstGeom prst="roundRect">
              <a:avLst>
                <a:gd name="adj" fmla="val 13691"/>
              </a:avLst>
            </a:prstGeom>
            <a:solidFill>
              <a:schemeClr val="bg1"/>
            </a:solidFill>
            <a:ln w="9525" cap="flat">
              <a:noFill/>
              <a:prstDash val="solid"/>
              <a:miter/>
            </a:ln>
          </p:spPr>
          <p:txBody>
            <a:bodyPr/>
            <a:lstStyle/>
            <a:p>
              <a:endParaRPr lang="en-US" dirty="0"/>
            </a:p>
          </p:txBody>
        </p:sp>
        <p:sp>
          <p:nvSpPr>
            <p:cNvPr id="31" name="Rounded Rectangle 30">
              <a:extLst>
                <a:ext uri="{FF2B5EF4-FFF2-40B4-BE49-F238E27FC236}">
                  <a16:creationId xmlns:a16="http://schemas.microsoft.com/office/drawing/2014/main" id="{8CCCC0FB-49D2-097E-B599-38F53CDB166B}"/>
                </a:ext>
              </a:extLst>
            </p:cNvPr>
            <p:cNvSpPr/>
            <p:nvPr/>
          </p:nvSpPr>
          <p:spPr>
            <a:xfrm>
              <a:off x="4015263" y="1799463"/>
              <a:ext cx="39909" cy="52292"/>
            </a:xfrm>
            <a:prstGeom prst="roundRect">
              <a:avLst>
                <a:gd name="adj" fmla="val 13365"/>
              </a:avLst>
            </a:prstGeom>
            <a:solidFill>
              <a:schemeClr val="bg1"/>
            </a:solidFill>
            <a:ln w="9525" cap="flat">
              <a:noFill/>
              <a:prstDash val="solid"/>
              <a:miter/>
            </a:ln>
          </p:spPr>
          <p:txBody>
            <a:bodyPr/>
            <a:lstStyle/>
            <a:p>
              <a:endParaRPr lang="en-US"/>
            </a:p>
          </p:txBody>
        </p:sp>
        <p:sp>
          <p:nvSpPr>
            <p:cNvPr id="32" name="Rounded Rectangle 31">
              <a:extLst>
                <a:ext uri="{FF2B5EF4-FFF2-40B4-BE49-F238E27FC236}">
                  <a16:creationId xmlns:a16="http://schemas.microsoft.com/office/drawing/2014/main" id="{8EBE28F5-FFA9-5D3B-B747-2C3065E2819C}"/>
                </a:ext>
              </a:extLst>
            </p:cNvPr>
            <p:cNvSpPr/>
            <p:nvPr/>
          </p:nvSpPr>
          <p:spPr>
            <a:xfrm>
              <a:off x="4076604" y="1772793"/>
              <a:ext cx="39909" cy="78866"/>
            </a:xfrm>
            <a:prstGeom prst="roundRect">
              <a:avLst>
                <a:gd name="adj" fmla="val 13365"/>
              </a:avLst>
            </a:prstGeom>
            <a:solidFill>
              <a:schemeClr val="bg1"/>
            </a:solidFill>
            <a:ln w="9525" cap="flat">
              <a:noFill/>
              <a:prstDash val="solid"/>
              <a:miter/>
            </a:ln>
          </p:spPr>
          <p:txBody>
            <a:bodyPr/>
            <a:lstStyle/>
            <a:p>
              <a:endParaRPr lang="en-US"/>
            </a:p>
          </p:txBody>
        </p:sp>
        <p:sp>
          <p:nvSpPr>
            <p:cNvPr id="33" name="Freeform 32">
              <a:extLst>
                <a:ext uri="{FF2B5EF4-FFF2-40B4-BE49-F238E27FC236}">
                  <a16:creationId xmlns:a16="http://schemas.microsoft.com/office/drawing/2014/main" id="{71987663-F20D-7B88-B4EB-6CEE4D0D3E54}"/>
                </a:ext>
              </a:extLst>
            </p:cNvPr>
            <p:cNvSpPr/>
            <p:nvPr/>
          </p:nvSpPr>
          <p:spPr>
            <a:xfrm>
              <a:off x="3951255" y="1881473"/>
              <a:ext cx="164210" cy="31051"/>
            </a:xfrm>
            <a:custGeom>
              <a:avLst/>
              <a:gdLst>
                <a:gd name="csX0" fmla="*/ 143732 w 164210"/>
                <a:gd name="csY0" fmla="*/ 29813 h 31051"/>
                <a:gd name="csX1" fmla="*/ 164211 w 164210"/>
                <a:gd name="csY1" fmla="*/ 5620 h 31051"/>
                <a:gd name="csX2" fmla="*/ 152400 w 164210"/>
                <a:gd name="csY2" fmla="*/ 0 h 31051"/>
                <a:gd name="csX3" fmla="*/ 15526 w 164210"/>
                <a:gd name="csY3" fmla="*/ 0 h 31051"/>
                <a:gd name="csX4" fmla="*/ 0 w 164210"/>
                <a:gd name="csY4" fmla="*/ 15526 h 31051"/>
                <a:gd name="csX5" fmla="*/ 15526 w 164210"/>
                <a:gd name="csY5" fmla="*/ 31052 h 31051"/>
                <a:gd name="csX6" fmla="*/ 142685 w 164210"/>
                <a:gd name="csY6" fmla="*/ 31052 h 31051"/>
                <a:gd name="csX7" fmla="*/ 143637 w 164210"/>
                <a:gd name="csY7" fmla="*/ 29813 h 310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4210" h="31051">
                  <a:moveTo>
                    <a:pt x="143732" y="29813"/>
                  </a:moveTo>
                  <a:lnTo>
                    <a:pt x="164211" y="5620"/>
                  </a:lnTo>
                  <a:cubicBezTo>
                    <a:pt x="161449" y="2191"/>
                    <a:pt x="157258" y="0"/>
                    <a:pt x="152400" y="0"/>
                  </a:cubicBezTo>
                  <a:lnTo>
                    <a:pt x="15526" y="0"/>
                  </a:lnTo>
                  <a:cubicBezTo>
                    <a:pt x="6953" y="0"/>
                    <a:pt x="0" y="6953"/>
                    <a:pt x="0" y="15526"/>
                  </a:cubicBezTo>
                  <a:cubicBezTo>
                    <a:pt x="0" y="24098"/>
                    <a:pt x="6953" y="31052"/>
                    <a:pt x="15526" y="31052"/>
                  </a:cubicBezTo>
                  <a:lnTo>
                    <a:pt x="142685" y="31052"/>
                  </a:lnTo>
                  <a:cubicBezTo>
                    <a:pt x="142685" y="31052"/>
                    <a:pt x="143351" y="30290"/>
                    <a:pt x="143637" y="29813"/>
                  </a:cubicBezTo>
                  <a:close/>
                </a:path>
              </a:pathLst>
            </a:custGeom>
            <a:solidFill>
              <a:schemeClr val="bg1"/>
            </a:solidFill>
            <a:ln w="9525" cap="flat">
              <a:noFill/>
              <a:prstDash val="solid"/>
              <a:miter/>
            </a:ln>
          </p:spPr>
          <p:txBody>
            <a:bodyPr/>
            <a:lstStyle/>
            <a:p>
              <a:endParaRPr lang="en-US" dirty="0"/>
            </a:p>
          </p:txBody>
        </p:sp>
        <p:sp>
          <p:nvSpPr>
            <p:cNvPr id="34" name="Freeform 33">
              <a:extLst>
                <a:ext uri="{FF2B5EF4-FFF2-40B4-BE49-F238E27FC236}">
                  <a16:creationId xmlns:a16="http://schemas.microsoft.com/office/drawing/2014/main" id="{B6F26E8E-631C-BB7C-7509-F72BEFCA293C}"/>
                </a:ext>
              </a:extLst>
            </p:cNvPr>
            <p:cNvSpPr/>
            <p:nvPr/>
          </p:nvSpPr>
          <p:spPr>
            <a:xfrm>
              <a:off x="3951255" y="1948624"/>
              <a:ext cx="125920" cy="31146"/>
            </a:xfrm>
            <a:custGeom>
              <a:avLst/>
              <a:gdLst>
                <a:gd name="csX0" fmla="*/ 0 w 125920"/>
                <a:gd name="csY0" fmla="*/ 15621 h 31146"/>
                <a:gd name="csX1" fmla="*/ 15526 w 125920"/>
                <a:gd name="csY1" fmla="*/ 31147 h 31146"/>
                <a:gd name="csX2" fmla="*/ 118777 w 125920"/>
                <a:gd name="csY2" fmla="*/ 31147 h 31146"/>
                <a:gd name="csX3" fmla="*/ 119539 w 125920"/>
                <a:gd name="csY3" fmla="*/ 26289 h 31146"/>
                <a:gd name="csX4" fmla="*/ 125920 w 125920"/>
                <a:gd name="csY4" fmla="*/ 0 h 31146"/>
                <a:gd name="csX5" fmla="*/ 15526 w 125920"/>
                <a:gd name="csY5" fmla="*/ 0 h 31146"/>
                <a:gd name="csX6" fmla="*/ 0 w 125920"/>
                <a:gd name="csY6" fmla="*/ 15526 h 3114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5920" h="31146">
                  <a:moveTo>
                    <a:pt x="0" y="15621"/>
                  </a:moveTo>
                  <a:cubicBezTo>
                    <a:pt x="0" y="24193"/>
                    <a:pt x="6953" y="31147"/>
                    <a:pt x="15526" y="31147"/>
                  </a:cubicBezTo>
                  <a:lnTo>
                    <a:pt x="118777" y="31147"/>
                  </a:lnTo>
                  <a:cubicBezTo>
                    <a:pt x="118967" y="29623"/>
                    <a:pt x="119253" y="28003"/>
                    <a:pt x="119539" y="26289"/>
                  </a:cubicBezTo>
                  <a:lnTo>
                    <a:pt x="125920" y="0"/>
                  </a:lnTo>
                  <a:lnTo>
                    <a:pt x="15526" y="0"/>
                  </a:lnTo>
                  <a:cubicBezTo>
                    <a:pt x="6953" y="0"/>
                    <a:pt x="0" y="6953"/>
                    <a:pt x="0" y="15526"/>
                  </a:cubicBezTo>
                  <a:close/>
                </a:path>
              </a:pathLst>
            </a:custGeom>
            <a:solidFill>
              <a:schemeClr val="bg1"/>
            </a:solidFill>
            <a:ln w="9525" cap="flat">
              <a:noFill/>
              <a:prstDash val="solid"/>
              <a:miter/>
            </a:ln>
          </p:spPr>
          <p:txBody>
            <a:bodyPr/>
            <a:lstStyle/>
            <a:p>
              <a:endParaRPr lang="en-US"/>
            </a:p>
          </p:txBody>
        </p:sp>
        <p:sp>
          <p:nvSpPr>
            <p:cNvPr id="35" name="Freeform 34">
              <a:extLst>
                <a:ext uri="{FF2B5EF4-FFF2-40B4-BE49-F238E27FC236}">
                  <a16:creationId xmlns:a16="http://schemas.microsoft.com/office/drawing/2014/main" id="{0F66A597-33EC-2831-42F2-A88113B3951C}"/>
                </a:ext>
              </a:extLst>
            </p:cNvPr>
            <p:cNvSpPr/>
            <p:nvPr/>
          </p:nvSpPr>
          <p:spPr>
            <a:xfrm>
              <a:off x="3801618" y="1656588"/>
              <a:ext cx="394144" cy="472916"/>
            </a:xfrm>
            <a:custGeom>
              <a:avLst/>
              <a:gdLst>
                <a:gd name="csX0" fmla="*/ 363093 w 394144"/>
                <a:gd name="csY0" fmla="*/ 330803 h 472916"/>
                <a:gd name="csX1" fmla="*/ 363093 w 394144"/>
                <a:gd name="csY1" fmla="*/ 368713 h 472916"/>
                <a:gd name="csX2" fmla="*/ 104204 w 394144"/>
                <a:gd name="csY2" fmla="*/ 368713 h 472916"/>
                <a:gd name="csX3" fmla="*/ 104204 w 394144"/>
                <a:gd name="csY3" fmla="*/ 31052 h 472916"/>
                <a:gd name="csX4" fmla="*/ 363093 w 394144"/>
                <a:gd name="csY4" fmla="*/ 31052 h 472916"/>
                <a:gd name="csX5" fmla="*/ 363093 w 394144"/>
                <a:gd name="csY5" fmla="*/ 172212 h 472916"/>
                <a:gd name="csX6" fmla="*/ 386048 w 394144"/>
                <a:gd name="csY6" fmla="*/ 145066 h 472916"/>
                <a:gd name="csX7" fmla="*/ 394145 w 394144"/>
                <a:gd name="csY7" fmla="*/ 137731 h 472916"/>
                <a:gd name="csX8" fmla="*/ 394145 w 394144"/>
                <a:gd name="csY8" fmla="*/ 12097 h 472916"/>
                <a:gd name="csX9" fmla="*/ 382048 w 394144"/>
                <a:gd name="csY9" fmla="*/ 0 h 472916"/>
                <a:gd name="csX10" fmla="*/ 85249 w 394144"/>
                <a:gd name="csY10" fmla="*/ 0 h 472916"/>
                <a:gd name="csX11" fmla="*/ 73152 w 394144"/>
                <a:gd name="csY11" fmla="*/ 12097 h 472916"/>
                <a:gd name="csX12" fmla="*/ 73152 w 394144"/>
                <a:gd name="csY12" fmla="*/ 73152 h 472916"/>
                <a:gd name="csX13" fmla="*/ 12097 w 394144"/>
                <a:gd name="csY13" fmla="*/ 73152 h 472916"/>
                <a:gd name="csX14" fmla="*/ 0 w 394144"/>
                <a:gd name="csY14" fmla="*/ 85249 h 472916"/>
                <a:gd name="csX15" fmla="*/ 0 w 394144"/>
                <a:gd name="csY15" fmla="*/ 460820 h 472916"/>
                <a:gd name="csX16" fmla="*/ 12097 w 394144"/>
                <a:gd name="csY16" fmla="*/ 472916 h 472916"/>
                <a:gd name="csX17" fmla="*/ 308896 w 394144"/>
                <a:gd name="csY17" fmla="*/ 472916 h 472916"/>
                <a:gd name="csX18" fmla="*/ 320993 w 394144"/>
                <a:gd name="csY18" fmla="*/ 460820 h 472916"/>
                <a:gd name="csX19" fmla="*/ 320993 w 394144"/>
                <a:gd name="csY19" fmla="*/ 399764 h 472916"/>
                <a:gd name="csX20" fmla="*/ 382048 w 394144"/>
                <a:gd name="csY20" fmla="*/ 399764 h 472916"/>
                <a:gd name="csX21" fmla="*/ 394145 w 394144"/>
                <a:gd name="csY21" fmla="*/ 387668 h 472916"/>
                <a:gd name="csX22" fmla="*/ 394145 w 394144"/>
                <a:gd name="csY22" fmla="*/ 296228 h 472916"/>
                <a:gd name="csX23" fmla="*/ 372523 w 394144"/>
                <a:gd name="csY23" fmla="*/ 321659 h 472916"/>
                <a:gd name="csX24" fmla="*/ 362998 w 394144"/>
                <a:gd name="csY24" fmla="*/ 330803 h 472916"/>
                <a:gd name="csX25" fmla="*/ 289846 w 394144"/>
                <a:gd name="csY25" fmla="*/ 441865 h 472916"/>
                <a:gd name="csX26" fmla="*/ 30956 w 394144"/>
                <a:gd name="csY26" fmla="*/ 441865 h 472916"/>
                <a:gd name="csX27" fmla="*/ 30956 w 394144"/>
                <a:gd name="csY27" fmla="*/ 104204 h 472916"/>
                <a:gd name="csX28" fmla="*/ 73057 w 394144"/>
                <a:gd name="csY28" fmla="*/ 104204 h 472916"/>
                <a:gd name="csX29" fmla="*/ 73057 w 394144"/>
                <a:gd name="csY29" fmla="*/ 387572 h 472916"/>
                <a:gd name="csX30" fmla="*/ 85154 w 394144"/>
                <a:gd name="csY30" fmla="*/ 399669 h 472916"/>
                <a:gd name="csX31" fmla="*/ 289846 w 394144"/>
                <a:gd name="csY31" fmla="*/ 399669 h 472916"/>
                <a:gd name="csX32" fmla="*/ 289846 w 394144"/>
                <a:gd name="csY32" fmla="*/ 441770 h 4729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394144" h="472916">
                  <a:moveTo>
                    <a:pt x="363093" y="330803"/>
                  </a:moveTo>
                  <a:lnTo>
                    <a:pt x="363093" y="368713"/>
                  </a:lnTo>
                  <a:lnTo>
                    <a:pt x="104204" y="368713"/>
                  </a:lnTo>
                  <a:lnTo>
                    <a:pt x="104204" y="31052"/>
                  </a:lnTo>
                  <a:lnTo>
                    <a:pt x="363093" y="31052"/>
                  </a:lnTo>
                  <a:lnTo>
                    <a:pt x="363093" y="172212"/>
                  </a:lnTo>
                  <a:lnTo>
                    <a:pt x="386048" y="145066"/>
                  </a:lnTo>
                  <a:cubicBezTo>
                    <a:pt x="388334" y="142304"/>
                    <a:pt x="391192" y="139827"/>
                    <a:pt x="394145" y="137731"/>
                  </a:cubicBezTo>
                  <a:lnTo>
                    <a:pt x="394145" y="12097"/>
                  </a:lnTo>
                  <a:cubicBezTo>
                    <a:pt x="394145" y="5429"/>
                    <a:pt x="388715" y="0"/>
                    <a:pt x="382048" y="0"/>
                  </a:cubicBezTo>
                  <a:lnTo>
                    <a:pt x="85249" y="0"/>
                  </a:lnTo>
                  <a:cubicBezTo>
                    <a:pt x="78581" y="0"/>
                    <a:pt x="73152" y="5429"/>
                    <a:pt x="73152" y="12097"/>
                  </a:cubicBezTo>
                  <a:lnTo>
                    <a:pt x="73152" y="73152"/>
                  </a:lnTo>
                  <a:lnTo>
                    <a:pt x="12097" y="73152"/>
                  </a:lnTo>
                  <a:cubicBezTo>
                    <a:pt x="5429" y="73152"/>
                    <a:pt x="0" y="78581"/>
                    <a:pt x="0" y="85249"/>
                  </a:cubicBezTo>
                  <a:lnTo>
                    <a:pt x="0" y="460820"/>
                  </a:lnTo>
                  <a:cubicBezTo>
                    <a:pt x="0" y="467487"/>
                    <a:pt x="5429" y="472916"/>
                    <a:pt x="12097" y="472916"/>
                  </a:cubicBezTo>
                  <a:lnTo>
                    <a:pt x="308896" y="472916"/>
                  </a:lnTo>
                  <a:cubicBezTo>
                    <a:pt x="315563" y="472916"/>
                    <a:pt x="320993" y="467487"/>
                    <a:pt x="320993" y="460820"/>
                  </a:cubicBezTo>
                  <a:lnTo>
                    <a:pt x="320993" y="399764"/>
                  </a:lnTo>
                  <a:lnTo>
                    <a:pt x="382048" y="399764"/>
                  </a:lnTo>
                  <a:cubicBezTo>
                    <a:pt x="388715" y="399764"/>
                    <a:pt x="394145" y="394335"/>
                    <a:pt x="394145" y="387668"/>
                  </a:cubicBezTo>
                  <a:lnTo>
                    <a:pt x="394145" y="296228"/>
                  </a:lnTo>
                  <a:lnTo>
                    <a:pt x="372523" y="321659"/>
                  </a:lnTo>
                  <a:cubicBezTo>
                    <a:pt x="369570" y="325088"/>
                    <a:pt x="366427" y="328136"/>
                    <a:pt x="362998" y="330803"/>
                  </a:cubicBezTo>
                  <a:close/>
                  <a:moveTo>
                    <a:pt x="289846" y="441865"/>
                  </a:moveTo>
                  <a:lnTo>
                    <a:pt x="30956" y="441865"/>
                  </a:lnTo>
                  <a:lnTo>
                    <a:pt x="30956" y="104204"/>
                  </a:lnTo>
                  <a:lnTo>
                    <a:pt x="73057" y="104204"/>
                  </a:lnTo>
                  <a:lnTo>
                    <a:pt x="73057" y="387572"/>
                  </a:lnTo>
                  <a:cubicBezTo>
                    <a:pt x="73057" y="394240"/>
                    <a:pt x="78486" y="399669"/>
                    <a:pt x="85154" y="399669"/>
                  </a:cubicBezTo>
                  <a:lnTo>
                    <a:pt x="289846" y="399669"/>
                  </a:lnTo>
                  <a:lnTo>
                    <a:pt x="289846" y="441770"/>
                  </a:lnTo>
                  <a:close/>
                </a:path>
              </a:pathLst>
            </a:custGeom>
            <a:solidFill>
              <a:srgbClr val="203B72"/>
            </a:solidFill>
            <a:ln w="9525" cap="flat">
              <a:noFill/>
              <a:prstDash val="solid"/>
              <a:miter/>
            </a:ln>
          </p:spPr>
          <p:txBody>
            <a:bodyPr/>
            <a:lstStyle/>
            <a:p>
              <a:endParaRPr lang="en-US"/>
            </a:p>
          </p:txBody>
        </p:sp>
        <p:sp>
          <p:nvSpPr>
            <p:cNvPr id="36" name="Freeform 35">
              <a:extLst>
                <a:ext uri="{FF2B5EF4-FFF2-40B4-BE49-F238E27FC236}">
                  <a16:creationId xmlns:a16="http://schemas.microsoft.com/office/drawing/2014/main" id="{0D84E942-4CF2-9267-078D-1ACE59E4D30B}"/>
                </a:ext>
              </a:extLst>
            </p:cNvPr>
            <p:cNvSpPr/>
            <p:nvPr/>
          </p:nvSpPr>
          <p:spPr>
            <a:xfrm>
              <a:off x="4094846" y="1931955"/>
              <a:ext cx="56339" cy="58452"/>
            </a:xfrm>
            <a:custGeom>
              <a:avLst/>
              <a:gdLst>
                <a:gd name="csX0" fmla="*/ 10619 w 56339"/>
                <a:gd name="csY0" fmla="*/ 57721 h 58452"/>
                <a:gd name="csX1" fmla="*/ 40814 w 56339"/>
                <a:gd name="csY1" fmla="*/ 44767 h 58452"/>
                <a:gd name="csX2" fmla="*/ 56339 w 56339"/>
                <a:gd name="csY2" fmla="*/ 34099 h 58452"/>
                <a:gd name="csX3" fmla="*/ 16049 w 56339"/>
                <a:gd name="csY3" fmla="*/ 0 h 58452"/>
                <a:gd name="csX4" fmla="*/ 8048 w 56339"/>
                <a:gd name="csY4" fmla="*/ 17050 h 58452"/>
                <a:gd name="csX5" fmla="*/ 237 w 56339"/>
                <a:gd name="csY5" fmla="*/ 49054 h 58452"/>
                <a:gd name="csX6" fmla="*/ 10619 w 56339"/>
                <a:gd name="csY6" fmla="*/ 57817 h 5845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6339" h="58452">
                  <a:moveTo>
                    <a:pt x="10619" y="57721"/>
                  </a:moveTo>
                  <a:lnTo>
                    <a:pt x="40814" y="44767"/>
                  </a:lnTo>
                  <a:cubicBezTo>
                    <a:pt x="46624" y="42291"/>
                    <a:pt x="51767" y="38481"/>
                    <a:pt x="56339" y="34099"/>
                  </a:cubicBezTo>
                  <a:lnTo>
                    <a:pt x="16049" y="0"/>
                  </a:lnTo>
                  <a:cubicBezTo>
                    <a:pt x="12524" y="5239"/>
                    <a:pt x="9572" y="10858"/>
                    <a:pt x="8048" y="17050"/>
                  </a:cubicBezTo>
                  <a:lnTo>
                    <a:pt x="237" y="49054"/>
                  </a:lnTo>
                  <a:cubicBezTo>
                    <a:pt x="-1287" y="55150"/>
                    <a:pt x="4809" y="60293"/>
                    <a:pt x="10619" y="57817"/>
                  </a:cubicBezTo>
                  <a:close/>
                </a:path>
              </a:pathLst>
            </a:custGeom>
            <a:solidFill>
              <a:srgbClr val="203B72"/>
            </a:solidFill>
            <a:ln w="9525" cap="flat">
              <a:noFill/>
              <a:prstDash val="solid"/>
              <a:miter/>
            </a:ln>
          </p:spPr>
          <p:txBody>
            <a:bodyPr/>
            <a:lstStyle/>
            <a:p>
              <a:endParaRPr lang="en-US"/>
            </a:p>
          </p:txBody>
        </p:sp>
        <p:sp>
          <p:nvSpPr>
            <p:cNvPr id="37" name="Freeform 36">
              <a:extLst>
                <a:ext uri="{FF2B5EF4-FFF2-40B4-BE49-F238E27FC236}">
                  <a16:creationId xmlns:a16="http://schemas.microsoft.com/office/drawing/2014/main" id="{E7210083-ADA9-80BA-5138-69A72D23D7F1}"/>
                </a:ext>
              </a:extLst>
            </p:cNvPr>
            <p:cNvSpPr/>
            <p:nvPr/>
          </p:nvSpPr>
          <p:spPr>
            <a:xfrm>
              <a:off x="4126325" y="1811692"/>
              <a:ext cx="125692" cy="135788"/>
            </a:xfrm>
            <a:custGeom>
              <a:avLst/>
              <a:gdLst>
                <a:gd name="csX0" fmla="*/ 119634 w 125692"/>
                <a:gd name="csY0" fmla="*/ 16821 h 135788"/>
                <a:gd name="csX1" fmla="*/ 104489 w 125692"/>
                <a:gd name="csY1" fmla="*/ 4058 h 135788"/>
                <a:gd name="csX2" fmla="*/ 80296 w 125692"/>
                <a:gd name="csY2" fmla="*/ 6058 h 135788"/>
                <a:gd name="csX3" fmla="*/ 0 w 125692"/>
                <a:gd name="csY3" fmla="*/ 100832 h 135788"/>
                <a:gd name="csX4" fmla="*/ 41339 w 125692"/>
                <a:gd name="csY4" fmla="*/ 135789 h 135788"/>
                <a:gd name="csX5" fmla="*/ 121634 w 125692"/>
                <a:gd name="csY5" fmla="*/ 41015 h 135788"/>
                <a:gd name="csX6" fmla="*/ 119634 w 125692"/>
                <a:gd name="csY6" fmla="*/ 16821 h 1357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5692" h="135788">
                  <a:moveTo>
                    <a:pt x="119634" y="16821"/>
                  </a:moveTo>
                  <a:lnTo>
                    <a:pt x="104489" y="4058"/>
                  </a:lnTo>
                  <a:cubicBezTo>
                    <a:pt x="97250" y="-2038"/>
                    <a:pt x="86487" y="-1181"/>
                    <a:pt x="80296" y="6058"/>
                  </a:cubicBezTo>
                  <a:lnTo>
                    <a:pt x="0" y="100832"/>
                  </a:lnTo>
                  <a:lnTo>
                    <a:pt x="41339" y="135789"/>
                  </a:lnTo>
                  <a:lnTo>
                    <a:pt x="121634" y="41015"/>
                  </a:lnTo>
                  <a:cubicBezTo>
                    <a:pt x="127730" y="33776"/>
                    <a:pt x="126873" y="23013"/>
                    <a:pt x="119634" y="16821"/>
                  </a:cubicBezTo>
                  <a:close/>
                </a:path>
              </a:pathLst>
            </a:custGeom>
            <a:solidFill>
              <a:srgbClr val="203B72"/>
            </a:solidFill>
            <a:ln w="9525" cap="flat">
              <a:noFill/>
              <a:prstDash val="solid"/>
              <a:miter/>
            </a:ln>
          </p:spPr>
          <p:txBody>
            <a:bodyPr/>
            <a:lstStyle/>
            <a:p>
              <a:endParaRPr lang="en-US"/>
            </a:p>
          </p:txBody>
        </p:sp>
      </p:grpSp>
      <p:grpSp>
        <p:nvGrpSpPr>
          <p:cNvPr id="38" name="Graphic 13">
            <a:extLst>
              <a:ext uri="{FF2B5EF4-FFF2-40B4-BE49-F238E27FC236}">
                <a16:creationId xmlns:a16="http://schemas.microsoft.com/office/drawing/2014/main" id="{9EF8BD8C-BE5E-0D2D-BB00-7C6D40AA6585}"/>
              </a:ext>
            </a:extLst>
          </p:cNvPr>
          <p:cNvGrpSpPr/>
          <p:nvPr/>
        </p:nvGrpSpPr>
        <p:grpSpPr>
          <a:xfrm>
            <a:off x="402580" y="3435418"/>
            <a:ext cx="404622" cy="443388"/>
            <a:chOff x="3821239" y="3085147"/>
            <a:chExt cx="404622" cy="443388"/>
          </a:xfrm>
        </p:grpSpPr>
        <p:sp>
          <p:nvSpPr>
            <p:cNvPr id="39" name="Freeform 38">
              <a:extLst>
                <a:ext uri="{FF2B5EF4-FFF2-40B4-BE49-F238E27FC236}">
                  <a16:creationId xmlns:a16="http://schemas.microsoft.com/office/drawing/2014/main" id="{8217DC62-FE50-2A36-D7F3-7EBE68048FF8}"/>
                </a:ext>
              </a:extLst>
            </p:cNvPr>
            <p:cNvSpPr/>
            <p:nvPr/>
          </p:nvSpPr>
          <p:spPr>
            <a:xfrm>
              <a:off x="3901630" y="3321462"/>
              <a:ext cx="79343" cy="52768"/>
            </a:xfrm>
            <a:custGeom>
              <a:avLst/>
              <a:gdLst>
                <a:gd name="csX0" fmla="*/ 8668 w 79343"/>
                <a:gd name="csY0" fmla="*/ 52768 h 52768"/>
                <a:gd name="csX1" fmla="*/ 79343 w 79343"/>
                <a:gd name="csY1" fmla="*/ 17431 h 52768"/>
                <a:gd name="csX2" fmla="*/ 70676 w 79343"/>
                <a:gd name="csY2" fmla="*/ 0 h 52768"/>
                <a:gd name="csX3" fmla="*/ 0 w 79343"/>
                <a:gd name="csY3" fmla="*/ 35338 h 52768"/>
                <a:gd name="csX4" fmla="*/ 8668 w 79343"/>
                <a:gd name="csY4" fmla="*/ 52768 h 52768"/>
              </a:gdLst>
              <a:ahLst/>
              <a:cxnLst>
                <a:cxn ang="0">
                  <a:pos x="csX0" y="csY0"/>
                </a:cxn>
                <a:cxn ang="0">
                  <a:pos x="csX1" y="csY1"/>
                </a:cxn>
                <a:cxn ang="0">
                  <a:pos x="csX2" y="csY2"/>
                </a:cxn>
                <a:cxn ang="0">
                  <a:pos x="csX3" y="csY3"/>
                </a:cxn>
                <a:cxn ang="0">
                  <a:pos x="csX4" y="csY4"/>
                </a:cxn>
              </a:cxnLst>
              <a:rect l="l" t="t" r="r" b="b"/>
              <a:pathLst>
                <a:path w="79343" h="52768">
                  <a:moveTo>
                    <a:pt x="8668" y="52768"/>
                  </a:moveTo>
                  <a:lnTo>
                    <a:pt x="79343" y="17431"/>
                  </a:lnTo>
                  <a:cubicBezTo>
                    <a:pt x="75343" y="12382"/>
                    <a:pt x="72390" y="6382"/>
                    <a:pt x="70676" y="0"/>
                  </a:cubicBezTo>
                  <a:lnTo>
                    <a:pt x="0" y="35338"/>
                  </a:lnTo>
                  <a:cubicBezTo>
                    <a:pt x="4001" y="40481"/>
                    <a:pt x="7049" y="46387"/>
                    <a:pt x="8668" y="52768"/>
                  </a:cubicBezTo>
                  <a:close/>
                </a:path>
              </a:pathLst>
            </a:custGeom>
            <a:solidFill>
              <a:schemeClr val="bg1"/>
            </a:solidFill>
            <a:ln w="9525" cap="flat">
              <a:noFill/>
              <a:prstDash val="solid"/>
              <a:miter/>
            </a:ln>
          </p:spPr>
          <p:txBody>
            <a:bodyPr/>
            <a:lstStyle/>
            <a:p>
              <a:endParaRPr lang="en-US"/>
            </a:p>
          </p:txBody>
        </p:sp>
        <p:sp>
          <p:nvSpPr>
            <p:cNvPr id="40" name="Freeform 39">
              <a:extLst>
                <a:ext uri="{FF2B5EF4-FFF2-40B4-BE49-F238E27FC236}">
                  <a16:creationId xmlns:a16="http://schemas.microsoft.com/office/drawing/2014/main" id="{50F41777-E68E-96B8-D3F8-80A79C3C06B2}"/>
                </a:ext>
              </a:extLst>
            </p:cNvPr>
            <p:cNvSpPr/>
            <p:nvPr/>
          </p:nvSpPr>
          <p:spPr>
            <a:xfrm>
              <a:off x="3849242" y="3277171"/>
              <a:ext cx="19621" cy="59340"/>
            </a:xfrm>
            <a:custGeom>
              <a:avLst/>
              <a:gdLst>
                <a:gd name="csX0" fmla="*/ 19622 w 19621"/>
                <a:gd name="csY0" fmla="*/ 59341 h 59340"/>
                <a:gd name="csX1" fmla="*/ 19622 w 19621"/>
                <a:gd name="csY1" fmla="*/ 0 h 59340"/>
                <a:gd name="csX2" fmla="*/ 9811 w 19621"/>
                <a:gd name="csY2" fmla="*/ 953 h 59340"/>
                <a:gd name="csX3" fmla="*/ 0 w 19621"/>
                <a:gd name="csY3" fmla="*/ 0 h 59340"/>
                <a:gd name="csX4" fmla="*/ 0 w 19621"/>
                <a:gd name="csY4" fmla="*/ 59341 h 59340"/>
                <a:gd name="csX5" fmla="*/ 9811 w 19621"/>
                <a:gd name="csY5" fmla="*/ 58388 h 59340"/>
                <a:gd name="csX6" fmla="*/ 19622 w 19621"/>
                <a:gd name="csY6" fmla="*/ 59341 h 5934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621" h="59340">
                  <a:moveTo>
                    <a:pt x="19622" y="59341"/>
                  </a:moveTo>
                  <a:lnTo>
                    <a:pt x="19622" y="0"/>
                  </a:lnTo>
                  <a:cubicBezTo>
                    <a:pt x="16383" y="667"/>
                    <a:pt x="13145" y="953"/>
                    <a:pt x="9811" y="953"/>
                  </a:cubicBezTo>
                  <a:cubicBezTo>
                    <a:pt x="6477" y="953"/>
                    <a:pt x="3143" y="667"/>
                    <a:pt x="0" y="0"/>
                  </a:cubicBezTo>
                  <a:lnTo>
                    <a:pt x="0" y="59341"/>
                  </a:lnTo>
                  <a:cubicBezTo>
                    <a:pt x="3143" y="58674"/>
                    <a:pt x="6477" y="58388"/>
                    <a:pt x="9811" y="58388"/>
                  </a:cubicBezTo>
                  <a:cubicBezTo>
                    <a:pt x="13145" y="58388"/>
                    <a:pt x="16383" y="58674"/>
                    <a:pt x="19622" y="59341"/>
                  </a:cubicBezTo>
                  <a:close/>
                </a:path>
              </a:pathLst>
            </a:custGeom>
            <a:solidFill>
              <a:schemeClr val="bg1"/>
            </a:solidFill>
            <a:ln w="9525" cap="flat">
              <a:noFill/>
              <a:prstDash val="solid"/>
              <a:miter/>
            </a:ln>
          </p:spPr>
          <p:txBody>
            <a:bodyPr/>
            <a:lstStyle/>
            <a:p>
              <a:endParaRPr lang="en-US"/>
            </a:p>
          </p:txBody>
        </p:sp>
        <p:sp>
          <p:nvSpPr>
            <p:cNvPr id="41" name="Freeform 40">
              <a:extLst>
                <a:ext uri="{FF2B5EF4-FFF2-40B4-BE49-F238E27FC236}">
                  <a16:creationId xmlns:a16="http://schemas.microsoft.com/office/drawing/2014/main" id="{D5B7C074-5843-BA9D-23C7-C67B62A38346}"/>
                </a:ext>
              </a:extLst>
            </p:cNvPr>
            <p:cNvSpPr/>
            <p:nvPr/>
          </p:nvSpPr>
          <p:spPr>
            <a:xfrm>
              <a:off x="3898391" y="3408235"/>
              <a:ext cx="85725" cy="63245"/>
            </a:xfrm>
            <a:custGeom>
              <a:avLst/>
              <a:gdLst>
                <a:gd name="csX0" fmla="*/ 0 w 85725"/>
                <a:gd name="csY0" fmla="*/ 16669 h 63245"/>
                <a:gd name="csX1" fmla="*/ 75343 w 85725"/>
                <a:gd name="csY1" fmla="*/ 63246 h 63245"/>
                <a:gd name="csX2" fmla="*/ 85725 w 85725"/>
                <a:gd name="csY2" fmla="*/ 46577 h 63245"/>
                <a:gd name="csX3" fmla="*/ 10382 w 85725"/>
                <a:gd name="csY3" fmla="*/ 0 h 63245"/>
                <a:gd name="csX4" fmla="*/ 0 w 85725"/>
                <a:gd name="csY4" fmla="*/ 16669 h 63245"/>
              </a:gdLst>
              <a:ahLst/>
              <a:cxnLst>
                <a:cxn ang="0">
                  <a:pos x="csX0" y="csY0"/>
                </a:cxn>
                <a:cxn ang="0">
                  <a:pos x="csX1" y="csY1"/>
                </a:cxn>
                <a:cxn ang="0">
                  <a:pos x="csX2" y="csY2"/>
                </a:cxn>
                <a:cxn ang="0">
                  <a:pos x="csX3" y="csY3"/>
                </a:cxn>
                <a:cxn ang="0">
                  <a:pos x="csX4" y="csY4"/>
                </a:cxn>
              </a:cxnLst>
              <a:rect l="l" t="t" r="r" b="b"/>
              <a:pathLst>
                <a:path w="85725" h="63245">
                  <a:moveTo>
                    <a:pt x="0" y="16669"/>
                  </a:moveTo>
                  <a:lnTo>
                    <a:pt x="75343" y="63246"/>
                  </a:lnTo>
                  <a:cubicBezTo>
                    <a:pt x="77724" y="56959"/>
                    <a:pt x="81248" y="51435"/>
                    <a:pt x="85725" y="46577"/>
                  </a:cubicBezTo>
                  <a:lnTo>
                    <a:pt x="10382" y="0"/>
                  </a:lnTo>
                  <a:cubicBezTo>
                    <a:pt x="8001" y="6191"/>
                    <a:pt x="4477" y="11811"/>
                    <a:pt x="0" y="16669"/>
                  </a:cubicBezTo>
                  <a:close/>
                </a:path>
              </a:pathLst>
            </a:custGeom>
            <a:solidFill>
              <a:schemeClr val="bg1"/>
            </a:solidFill>
            <a:ln w="9525" cap="flat">
              <a:noFill/>
              <a:prstDash val="solid"/>
              <a:miter/>
            </a:ln>
          </p:spPr>
          <p:txBody>
            <a:bodyPr/>
            <a:lstStyle/>
            <a:p>
              <a:endParaRPr lang="en-US"/>
            </a:p>
          </p:txBody>
        </p:sp>
        <p:sp>
          <p:nvSpPr>
            <p:cNvPr id="42" name="Freeform 41">
              <a:extLst>
                <a:ext uri="{FF2B5EF4-FFF2-40B4-BE49-F238E27FC236}">
                  <a16:creationId xmlns:a16="http://schemas.microsoft.com/office/drawing/2014/main" id="{EB38B711-0FE3-ADA3-446C-7B29CB525303}"/>
                </a:ext>
              </a:extLst>
            </p:cNvPr>
            <p:cNvSpPr/>
            <p:nvPr/>
          </p:nvSpPr>
          <p:spPr>
            <a:xfrm>
              <a:off x="3898391" y="3142202"/>
              <a:ext cx="85725" cy="63245"/>
            </a:xfrm>
            <a:custGeom>
              <a:avLst/>
              <a:gdLst>
                <a:gd name="csX0" fmla="*/ 0 w 85725"/>
                <a:gd name="csY0" fmla="*/ 46577 h 63245"/>
                <a:gd name="csX1" fmla="*/ 10382 w 85725"/>
                <a:gd name="csY1" fmla="*/ 63246 h 63245"/>
                <a:gd name="csX2" fmla="*/ 85725 w 85725"/>
                <a:gd name="csY2" fmla="*/ 16669 h 63245"/>
                <a:gd name="csX3" fmla="*/ 75343 w 85725"/>
                <a:gd name="csY3" fmla="*/ 0 h 63245"/>
                <a:gd name="csX4" fmla="*/ 0 w 85725"/>
                <a:gd name="csY4" fmla="*/ 46577 h 63245"/>
              </a:gdLst>
              <a:ahLst/>
              <a:cxnLst>
                <a:cxn ang="0">
                  <a:pos x="csX0" y="csY0"/>
                </a:cxn>
                <a:cxn ang="0">
                  <a:pos x="csX1" y="csY1"/>
                </a:cxn>
                <a:cxn ang="0">
                  <a:pos x="csX2" y="csY2"/>
                </a:cxn>
                <a:cxn ang="0">
                  <a:pos x="csX3" y="csY3"/>
                </a:cxn>
                <a:cxn ang="0">
                  <a:pos x="csX4" y="csY4"/>
                </a:cxn>
              </a:cxnLst>
              <a:rect l="l" t="t" r="r" b="b"/>
              <a:pathLst>
                <a:path w="85725" h="63245">
                  <a:moveTo>
                    <a:pt x="0" y="46577"/>
                  </a:moveTo>
                  <a:cubicBezTo>
                    <a:pt x="4477" y="51340"/>
                    <a:pt x="8001" y="56959"/>
                    <a:pt x="10382" y="63246"/>
                  </a:cubicBezTo>
                  <a:lnTo>
                    <a:pt x="85725" y="16669"/>
                  </a:lnTo>
                  <a:cubicBezTo>
                    <a:pt x="81248" y="11906"/>
                    <a:pt x="77724" y="6191"/>
                    <a:pt x="75343" y="0"/>
                  </a:cubicBezTo>
                  <a:lnTo>
                    <a:pt x="0" y="46577"/>
                  </a:lnTo>
                  <a:close/>
                </a:path>
              </a:pathLst>
            </a:custGeom>
            <a:solidFill>
              <a:schemeClr val="bg1"/>
            </a:solidFill>
            <a:ln w="9525" cap="flat">
              <a:noFill/>
              <a:prstDash val="solid"/>
              <a:miter/>
            </a:ln>
          </p:spPr>
          <p:txBody>
            <a:bodyPr/>
            <a:lstStyle/>
            <a:p>
              <a:endParaRPr lang="en-US" dirty="0"/>
            </a:p>
          </p:txBody>
        </p:sp>
        <p:sp>
          <p:nvSpPr>
            <p:cNvPr id="43" name="Freeform 42">
              <a:extLst>
                <a:ext uri="{FF2B5EF4-FFF2-40B4-BE49-F238E27FC236}">
                  <a16:creationId xmlns:a16="http://schemas.microsoft.com/office/drawing/2014/main" id="{3E16EF41-72D3-C49B-B964-867385DCD3E0}"/>
                </a:ext>
              </a:extLst>
            </p:cNvPr>
            <p:cNvSpPr/>
            <p:nvPr/>
          </p:nvSpPr>
          <p:spPr>
            <a:xfrm>
              <a:off x="3901630" y="3239357"/>
              <a:ext cx="79343" cy="52863"/>
            </a:xfrm>
            <a:custGeom>
              <a:avLst/>
              <a:gdLst>
                <a:gd name="csX0" fmla="*/ 79343 w 79343"/>
                <a:gd name="csY0" fmla="*/ 35338 h 52863"/>
                <a:gd name="csX1" fmla="*/ 8668 w 79343"/>
                <a:gd name="csY1" fmla="*/ 0 h 52863"/>
                <a:gd name="csX2" fmla="*/ 0 w 79343"/>
                <a:gd name="csY2" fmla="*/ 17526 h 52863"/>
                <a:gd name="csX3" fmla="*/ 70676 w 79343"/>
                <a:gd name="csY3" fmla="*/ 52864 h 52863"/>
                <a:gd name="csX4" fmla="*/ 79343 w 79343"/>
                <a:gd name="csY4" fmla="*/ 35338 h 52863"/>
              </a:gdLst>
              <a:ahLst/>
              <a:cxnLst>
                <a:cxn ang="0">
                  <a:pos x="csX0" y="csY0"/>
                </a:cxn>
                <a:cxn ang="0">
                  <a:pos x="csX1" y="csY1"/>
                </a:cxn>
                <a:cxn ang="0">
                  <a:pos x="csX2" y="csY2"/>
                </a:cxn>
                <a:cxn ang="0">
                  <a:pos x="csX3" y="csY3"/>
                </a:cxn>
                <a:cxn ang="0">
                  <a:pos x="csX4" y="csY4"/>
                </a:cxn>
              </a:cxnLst>
              <a:rect l="l" t="t" r="r" b="b"/>
              <a:pathLst>
                <a:path w="79343" h="52863">
                  <a:moveTo>
                    <a:pt x="79343" y="35338"/>
                  </a:moveTo>
                  <a:lnTo>
                    <a:pt x="8668" y="0"/>
                  </a:lnTo>
                  <a:cubicBezTo>
                    <a:pt x="6953" y="6477"/>
                    <a:pt x="4001" y="12287"/>
                    <a:pt x="0" y="17526"/>
                  </a:cubicBezTo>
                  <a:lnTo>
                    <a:pt x="70676" y="52864"/>
                  </a:lnTo>
                  <a:cubicBezTo>
                    <a:pt x="72295" y="46387"/>
                    <a:pt x="75343" y="40577"/>
                    <a:pt x="79343" y="35338"/>
                  </a:cubicBezTo>
                  <a:close/>
                </a:path>
              </a:pathLst>
            </a:custGeom>
            <a:solidFill>
              <a:schemeClr val="bg1"/>
            </a:solidFill>
            <a:ln w="9525" cap="flat">
              <a:noFill/>
              <a:prstDash val="solid"/>
              <a:miter/>
            </a:ln>
          </p:spPr>
          <p:txBody>
            <a:bodyPr/>
            <a:lstStyle/>
            <a:p>
              <a:endParaRPr lang="en-US"/>
            </a:p>
          </p:txBody>
        </p:sp>
        <p:sp>
          <p:nvSpPr>
            <p:cNvPr id="44" name="Freeform 43">
              <a:extLst>
                <a:ext uri="{FF2B5EF4-FFF2-40B4-BE49-F238E27FC236}">
                  <a16:creationId xmlns:a16="http://schemas.microsoft.com/office/drawing/2014/main" id="{E9146EFC-4BCE-6168-879C-69460A54BE4F}"/>
                </a:ext>
              </a:extLst>
            </p:cNvPr>
            <p:cNvSpPr/>
            <p:nvPr/>
          </p:nvSpPr>
          <p:spPr>
            <a:xfrm>
              <a:off x="4066222" y="3239262"/>
              <a:ext cx="79343" cy="52958"/>
            </a:xfrm>
            <a:custGeom>
              <a:avLst/>
              <a:gdLst>
                <a:gd name="csX0" fmla="*/ 79343 w 79343"/>
                <a:gd name="csY0" fmla="*/ 17621 h 52958"/>
                <a:gd name="csX1" fmla="*/ 70675 w 79343"/>
                <a:gd name="csY1" fmla="*/ 0 h 52958"/>
                <a:gd name="csX2" fmla="*/ 0 w 79343"/>
                <a:gd name="csY2" fmla="*/ 35338 h 52958"/>
                <a:gd name="csX3" fmla="*/ 8668 w 79343"/>
                <a:gd name="csY3" fmla="*/ 52959 h 52958"/>
                <a:gd name="csX4" fmla="*/ 79343 w 79343"/>
                <a:gd name="csY4" fmla="*/ 17621 h 52958"/>
              </a:gdLst>
              <a:ahLst/>
              <a:cxnLst>
                <a:cxn ang="0">
                  <a:pos x="csX0" y="csY0"/>
                </a:cxn>
                <a:cxn ang="0">
                  <a:pos x="csX1" y="csY1"/>
                </a:cxn>
                <a:cxn ang="0">
                  <a:pos x="csX2" y="csY2"/>
                </a:cxn>
                <a:cxn ang="0">
                  <a:pos x="csX3" y="csY3"/>
                </a:cxn>
                <a:cxn ang="0">
                  <a:pos x="csX4" y="csY4"/>
                </a:cxn>
              </a:cxnLst>
              <a:rect l="l" t="t" r="r" b="b"/>
              <a:pathLst>
                <a:path w="79343" h="52958">
                  <a:moveTo>
                    <a:pt x="79343" y="17621"/>
                  </a:moveTo>
                  <a:cubicBezTo>
                    <a:pt x="75343" y="12478"/>
                    <a:pt x="72295" y="6477"/>
                    <a:pt x="70675" y="0"/>
                  </a:cubicBezTo>
                  <a:lnTo>
                    <a:pt x="0" y="35338"/>
                  </a:lnTo>
                  <a:cubicBezTo>
                    <a:pt x="4000" y="40481"/>
                    <a:pt x="6953" y="46482"/>
                    <a:pt x="8668" y="52959"/>
                  </a:cubicBezTo>
                  <a:lnTo>
                    <a:pt x="79343" y="17621"/>
                  </a:lnTo>
                  <a:close/>
                </a:path>
              </a:pathLst>
            </a:custGeom>
            <a:solidFill>
              <a:schemeClr val="bg1"/>
            </a:solidFill>
            <a:ln w="9525" cap="flat">
              <a:noFill/>
              <a:prstDash val="solid"/>
              <a:miter/>
            </a:ln>
          </p:spPr>
          <p:txBody>
            <a:bodyPr/>
            <a:lstStyle/>
            <a:p>
              <a:endParaRPr lang="en-US"/>
            </a:p>
          </p:txBody>
        </p:sp>
        <p:sp>
          <p:nvSpPr>
            <p:cNvPr id="45" name="Freeform 44">
              <a:extLst>
                <a:ext uri="{FF2B5EF4-FFF2-40B4-BE49-F238E27FC236}">
                  <a16:creationId xmlns:a16="http://schemas.microsoft.com/office/drawing/2014/main" id="{1796EE49-387B-1556-7D59-324B21962156}"/>
                </a:ext>
              </a:extLst>
            </p:cNvPr>
            <p:cNvSpPr/>
            <p:nvPr/>
          </p:nvSpPr>
          <p:spPr>
            <a:xfrm>
              <a:off x="4063079" y="3142202"/>
              <a:ext cx="85629" cy="63150"/>
            </a:xfrm>
            <a:custGeom>
              <a:avLst/>
              <a:gdLst>
                <a:gd name="csX0" fmla="*/ 0 w 85629"/>
                <a:gd name="csY0" fmla="*/ 16574 h 63150"/>
                <a:gd name="csX1" fmla="*/ 75343 w 85629"/>
                <a:gd name="csY1" fmla="*/ 63151 h 63150"/>
                <a:gd name="csX2" fmla="*/ 85630 w 85629"/>
                <a:gd name="csY2" fmla="*/ 46672 h 63150"/>
                <a:gd name="csX3" fmla="*/ 10382 w 85629"/>
                <a:gd name="csY3" fmla="*/ 0 h 63150"/>
                <a:gd name="csX4" fmla="*/ 0 w 85629"/>
                <a:gd name="csY4" fmla="*/ 16669 h 63150"/>
              </a:gdLst>
              <a:ahLst/>
              <a:cxnLst>
                <a:cxn ang="0">
                  <a:pos x="csX0" y="csY0"/>
                </a:cxn>
                <a:cxn ang="0">
                  <a:pos x="csX1" y="csY1"/>
                </a:cxn>
                <a:cxn ang="0">
                  <a:pos x="csX2" y="csY2"/>
                </a:cxn>
                <a:cxn ang="0">
                  <a:pos x="csX3" y="csY3"/>
                </a:cxn>
                <a:cxn ang="0">
                  <a:pos x="csX4" y="csY4"/>
                </a:cxn>
              </a:cxnLst>
              <a:rect l="l" t="t" r="r" b="b"/>
              <a:pathLst>
                <a:path w="85629" h="63150">
                  <a:moveTo>
                    <a:pt x="0" y="16574"/>
                  </a:moveTo>
                  <a:lnTo>
                    <a:pt x="75343" y="63151"/>
                  </a:lnTo>
                  <a:cubicBezTo>
                    <a:pt x="77724" y="56959"/>
                    <a:pt x="81248" y="51435"/>
                    <a:pt x="85630" y="46672"/>
                  </a:cubicBezTo>
                  <a:lnTo>
                    <a:pt x="10382" y="0"/>
                  </a:lnTo>
                  <a:cubicBezTo>
                    <a:pt x="8001" y="6191"/>
                    <a:pt x="4477" y="11811"/>
                    <a:pt x="0" y="16669"/>
                  </a:cubicBezTo>
                  <a:close/>
                </a:path>
              </a:pathLst>
            </a:custGeom>
            <a:solidFill>
              <a:schemeClr val="bg1"/>
            </a:solidFill>
            <a:ln w="9525" cap="flat">
              <a:noFill/>
              <a:prstDash val="solid"/>
              <a:miter/>
            </a:ln>
          </p:spPr>
          <p:txBody>
            <a:bodyPr/>
            <a:lstStyle/>
            <a:p>
              <a:endParaRPr lang="en-US"/>
            </a:p>
          </p:txBody>
        </p:sp>
        <p:sp>
          <p:nvSpPr>
            <p:cNvPr id="46" name="Freeform 45">
              <a:extLst>
                <a:ext uri="{FF2B5EF4-FFF2-40B4-BE49-F238E27FC236}">
                  <a16:creationId xmlns:a16="http://schemas.microsoft.com/office/drawing/2014/main" id="{9D5F2D2E-266C-D3A4-7CC8-5C9816BFFF8B}"/>
                </a:ext>
              </a:extLst>
            </p:cNvPr>
            <p:cNvSpPr/>
            <p:nvPr/>
          </p:nvSpPr>
          <p:spPr>
            <a:xfrm>
              <a:off x="4178331" y="3277171"/>
              <a:ext cx="19621" cy="59340"/>
            </a:xfrm>
            <a:custGeom>
              <a:avLst/>
              <a:gdLst>
                <a:gd name="csX0" fmla="*/ 0 w 19621"/>
                <a:gd name="csY0" fmla="*/ 59341 h 59340"/>
                <a:gd name="csX1" fmla="*/ 9811 w 19621"/>
                <a:gd name="csY1" fmla="*/ 58388 h 59340"/>
                <a:gd name="csX2" fmla="*/ 19622 w 19621"/>
                <a:gd name="csY2" fmla="*/ 59341 h 59340"/>
                <a:gd name="csX3" fmla="*/ 19622 w 19621"/>
                <a:gd name="csY3" fmla="*/ 0 h 59340"/>
                <a:gd name="csX4" fmla="*/ 9811 w 19621"/>
                <a:gd name="csY4" fmla="*/ 953 h 59340"/>
                <a:gd name="csX5" fmla="*/ 0 w 19621"/>
                <a:gd name="csY5" fmla="*/ 0 h 59340"/>
                <a:gd name="csX6" fmla="*/ 0 w 19621"/>
                <a:gd name="csY6" fmla="*/ 59341 h 5934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621" h="59340">
                  <a:moveTo>
                    <a:pt x="0" y="59341"/>
                  </a:moveTo>
                  <a:cubicBezTo>
                    <a:pt x="3143" y="58674"/>
                    <a:pt x="6477" y="58388"/>
                    <a:pt x="9811" y="58388"/>
                  </a:cubicBezTo>
                  <a:cubicBezTo>
                    <a:pt x="13145" y="58388"/>
                    <a:pt x="16478" y="58674"/>
                    <a:pt x="19622" y="59341"/>
                  </a:cubicBezTo>
                  <a:lnTo>
                    <a:pt x="19622" y="0"/>
                  </a:lnTo>
                  <a:cubicBezTo>
                    <a:pt x="16478" y="667"/>
                    <a:pt x="13145" y="953"/>
                    <a:pt x="9811" y="953"/>
                  </a:cubicBezTo>
                  <a:cubicBezTo>
                    <a:pt x="6477" y="953"/>
                    <a:pt x="3143" y="667"/>
                    <a:pt x="0" y="0"/>
                  </a:cubicBezTo>
                  <a:lnTo>
                    <a:pt x="0" y="59341"/>
                  </a:lnTo>
                  <a:close/>
                </a:path>
              </a:pathLst>
            </a:custGeom>
            <a:solidFill>
              <a:schemeClr val="bg1"/>
            </a:solidFill>
            <a:ln w="9525" cap="flat">
              <a:noFill/>
              <a:prstDash val="solid"/>
              <a:miter/>
            </a:ln>
          </p:spPr>
          <p:txBody>
            <a:bodyPr/>
            <a:lstStyle/>
            <a:p>
              <a:endParaRPr lang="en-US"/>
            </a:p>
          </p:txBody>
        </p:sp>
        <p:sp>
          <p:nvSpPr>
            <p:cNvPr id="47" name="Freeform 46">
              <a:extLst>
                <a:ext uri="{FF2B5EF4-FFF2-40B4-BE49-F238E27FC236}">
                  <a16:creationId xmlns:a16="http://schemas.microsoft.com/office/drawing/2014/main" id="{380F0928-B5EA-9B4D-6403-DD38D58FA327}"/>
                </a:ext>
              </a:extLst>
            </p:cNvPr>
            <p:cNvSpPr/>
            <p:nvPr/>
          </p:nvSpPr>
          <p:spPr>
            <a:xfrm>
              <a:off x="4066222" y="3321462"/>
              <a:ext cx="79343" cy="52863"/>
            </a:xfrm>
            <a:custGeom>
              <a:avLst/>
              <a:gdLst>
                <a:gd name="csX0" fmla="*/ 70675 w 79343"/>
                <a:gd name="csY0" fmla="*/ 52864 h 52863"/>
                <a:gd name="csX1" fmla="*/ 79343 w 79343"/>
                <a:gd name="csY1" fmla="*/ 35338 h 52863"/>
                <a:gd name="csX2" fmla="*/ 8668 w 79343"/>
                <a:gd name="csY2" fmla="*/ 0 h 52863"/>
                <a:gd name="csX3" fmla="*/ 0 w 79343"/>
                <a:gd name="csY3" fmla="*/ 17526 h 52863"/>
                <a:gd name="csX4" fmla="*/ 70675 w 79343"/>
                <a:gd name="csY4" fmla="*/ 52864 h 52863"/>
              </a:gdLst>
              <a:ahLst/>
              <a:cxnLst>
                <a:cxn ang="0">
                  <a:pos x="csX0" y="csY0"/>
                </a:cxn>
                <a:cxn ang="0">
                  <a:pos x="csX1" y="csY1"/>
                </a:cxn>
                <a:cxn ang="0">
                  <a:pos x="csX2" y="csY2"/>
                </a:cxn>
                <a:cxn ang="0">
                  <a:pos x="csX3" y="csY3"/>
                </a:cxn>
                <a:cxn ang="0">
                  <a:pos x="csX4" y="csY4"/>
                </a:cxn>
              </a:cxnLst>
              <a:rect l="l" t="t" r="r" b="b"/>
              <a:pathLst>
                <a:path w="79343" h="52863">
                  <a:moveTo>
                    <a:pt x="70675" y="52864"/>
                  </a:moveTo>
                  <a:cubicBezTo>
                    <a:pt x="72295" y="46387"/>
                    <a:pt x="75343" y="40576"/>
                    <a:pt x="79343" y="35338"/>
                  </a:cubicBezTo>
                  <a:lnTo>
                    <a:pt x="8668" y="0"/>
                  </a:lnTo>
                  <a:cubicBezTo>
                    <a:pt x="6953" y="6477"/>
                    <a:pt x="4000" y="12287"/>
                    <a:pt x="0" y="17526"/>
                  </a:cubicBezTo>
                  <a:lnTo>
                    <a:pt x="70675" y="52864"/>
                  </a:lnTo>
                  <a:close/>
                </a:path>
              </a:pathLst>
            </a:custGeom>
            <a:solidFill>
              <a:schemeClr val="bg1"/>
            </a:solidFill>
            <a:ln w="9525" cap="flat">
              <a:noFill/>
              <a:prstDash val="solid"/>
              <a:miter/>
            </a:ln>
          </p:spPr>
          <p:txBody>
            <a:bodyPr/>
            <a:lstStyle/>
            <a:p>
              <a:endParaRPr lang="en-US"/>
            </a:p>
          </p:txBody>
        </p:sp>
        <p:sp>
          <p:nvSpPr>
            <p:cNvPr id="48" name="Freeform 47">
              <a:extLst>
                <a:ext uri="{FF2B5EF4-FFF2-40B4-BE49-F238E27FC236}">
                  <a16:creationId xmlns:a16="http://schemas.microsoft.com/office/drawing/2014/main" id="{D68CDCBE-38FE-DA60-811B-DB4415539805}"/>
                </a:ext>
              </a:extLst>
            </p:cNvPr>
            <p:cNvSpPr/>
            <p:nvPr/>
          </p:nvSpPr>
          <p:spPr>
            <a:xfrm>
              <a:off x="4063079" y="3408330"/>
              <a:ext cx="85629" cy="63150"/>
            </a:xfrm>
            <a:custGeom>
              <a:avLst/>
              <a:gdLst>
                <a:gd name="csX0" fmla="*/ 0 w 85629"/>
                <a:gd name="csY0" fmla="*/ 46482 h 63150"/>
                <a:gd name="csX1" fmla="*/ 10287 w 85629"/>
                <a:gd name="csY1" fmla="*/ 63151 h 63150"/>
                <a:gd name="csX2" fmla="*/ 85630 w 85629"/>
                <a:gd name="csY2" fmla="*/ 16478 h 63150"/>
                <a:gd name="csX3" fmla="*/ 75343 w 85629"/>
                <a:gd name="csY3" fmla="*/ 0 h 63150"/>
                <a:gd name="csX4" fmla="*/ 0 w 85629"/>
                <a:gd name="csY4" fmla="*/ 46577 h 63150"/>
              </a:gdLst>
              <a:ahLst/>
              <a:cxnLst>
                <a:cxn ang="0">
                  <a:pos x="csX0" y="csY0"/>
                </a:cxn>
                <a:cxn ang="0">
                  <a:pos x="csX1" y="csY1"/>
                </a:cxn>
                <a:cxn ang="0">
                  <a:pos x="csX2" y="csY2"/>
                </a:cxn>
                <a:cxn ang="0">
                  <a:pos x="csX3" y="csY3"/>
                </a:cxn>
                <a:cxn ang="0">
                  <a:pos x="csX4" y="csY4"/>
                </a:cxn>
              </a:cxnLst>
              <a:rect l="l" t="t" r="r" b="b"/>
              <a:pathLst>
                <a:path w="85629" h="63150">
                  <a:moveTo>
                    <a:pt x="0" y="46482"/>
                  </a:moveTo>
                  <a:cubicBezTo>
                    <a:pt x="4477" y="51245"/>
                    <a:pt x="8001" y="56864"/>
                    <a:pt x="10287" y="63151"/>
                  </a:cubicBezTo>
                  <a:lnTo>
                    <a:pt x="85630" y="16478"/>
                  </a:lnTo>
                  <a:cubicBezTo>
                    <a:pt x="81153" y="11716"/>
                    <a:pt x="77629" y="6096"/>
                    <a:pt x="75343" y="0"/>
                  </a:cubicBezTo>
                  <a:lnTo>
                    <a:pt x="0" y="46577"/>
                  </a:lnTo>
                  <a:close/>
                </a:path>
              </a:pathLst>
            </a:custGeom>
            <a:solidFill>
              <a:schemeClr val="bg1"/>
            </a:solidFill>
            <a:ln w="9525" cap="flat">
              <a:noFill/>
              <a:prstDash val="solid"/>
              <a:miter/>
            </a:ln>
          </p:spPr>
          <p:txBody>
            <a:bodyPr/>
            <a:lstStyle/>
            <a:p>
              <a:endParaRPr lang="en-US"/>
            </a:p>
          </p:txBody>
        </p:sp>
        <p:sp>
          <p:nvSpPr>
            <p:cNvPr id="49" name="Freeform 48">
              <a:extLst>
                <a:ext uri="{FF2B5EF4-FFF2-40B4-BE49-F238E27FC236}">
                  <a16:creationId xmlns:a16="http://schemas.microsoft.com/office/drawing/2014/main" id="{918B0642-20E9-5336-8289-7F06271C2CFF}"/>
                </a:ext>
              </a:extLst>
            </p:cNvPr>
            <p:cNvSpPr/>
            <p:nvPr/>
          </p:nvSpPr>
          <p:spPr>
            <a:xfrm>
              <a:off x="3985736" y="3085147"/>
              <a:ext cx="75628" cy="75628"/>
            </a:xfrm>
            <a:custGeom>
              <a:avLst/>
              <a:gdLst>
                <a:gd name="csX0" fmla="*/ 37814 w 75628"/>
                <a:gd name="csY0" fmla="*/ 0 h 75628"/>
                <a:gd name="csX1" fmla="*/ 0 w 75628"/>
                <a:gd name="csY1" fmla="*/ 37814 h 75628"/>
                <a:gd name="csX2" fmla="*/ 37814 w 75628"/>
                <a:gd name="csY2" fmla="*/ 75629 h 75628"/>
                <a:gd name="csX3" fmla="*/ 75628 w 75628"/>
                <a:gd name="csY3" fmla="*/ 37814 h 75628"/>
                <a:gd name="csX4" fmla="*/ 37814 w 75628"/>
                <a:gd name="csY4" fmla="*/ 0 h 75628"/>
              </a:gdLst>
              <a:ahLst/>
              <a:cxnLst>
                <a:cxn ang="0">
                  <a:pos x="csX0" y="csY0"/>
                </a:cxn>
                <a:cxn ang="0">
                  <a:pos x="csX1" y="csY1"/>
                </a:cxn>
                <a:cxn ang="0">
                  <a:pos x="csX2" y="csY2"/>
                </a:cxn>
                <a:cxn ang="0">
                  <a:pos x="csX3" y="csY3"/>
                </a:cxn>
                <a:cxn ang="0">
                  <a:pos x="csX4" y="csY4"/>
                </a:cxn>
              </a:cxnLst>
              <a:rect l="l" t="t" r="r" b="b"/>
              <a:pathLst>
                <a:path w="75628" h="75628">
                  <a:moveTo>
                    <a:pt x="37814" y="0"/>
                  </a:moveTo>
                  <a:cubicBezTo>
                    <a:pt x="16954" y="0"/>
                    <a:pt x="0" y="16954"/>
                    <a:pt x="0" y="37814"/>
                  </a:cubicBezTo>
                  <a:cubicBezTo>
                    <a:pt x="0" y="58674"/>
                    <a:pt x="16954" y="75629"/>
                    <a:pt x="37814" y="75629"/>
                  </a:cubicBezTo>
                  <a:cubicBezTo>
                    <a:pt x="58674" y="75629"/>
                    <a:pt x="75628" y="58674"/>
                    <a:pt x="75628" y="37814"/>
                  </a:cubicBezTo>
                  <a:cubicBezTo>
                    <a:pt x="75628" y="16954"/>
                    <a:pt x="58674" y="0"/>
                    <a:pt x="37814" y="0"/>
                  </a:cubicBezTo>
                  <a:close/>
                </a:path>
              </a:pathLst>
            </a:custGeom>
            <a:solidFill>
              <a:srgbClr val="203B72"/>
            </a:solidFill>
            <a:ln w="9525" cap="flat">
              <a:noFill/>
              <a:prstDash val="solid"/>
              <a:miter/>
            </a:ln>
          </p:spPr>
          <p:txBody>
            <a:bodyPr/>
            <a:lstStyle/>
            <a:p>
              <a:endParaRPr lang="en-US"/>
            </a:p>
          </p:txBody>
        </p:sp>
        <p:sp>
          <p:nvSpPr>
            <p:cNvPr id="50" name="Freeform 49">
              <a:extLst>
                <a:ext uri="{FF2B5EF4-FFF2-40B4-BE49-F238E27FC236}">
                  <a16:creationId xmlns:a16="http://schemas.microsoft.com/office/drawing/2014/main" id="{E38AC898-F03B-6B48-EDE3-6723F5BEA76E}"/>
                </a:ext>
              </a:extLst>
            </p:cNvPr>
            <p:cNvSpPr/>
            <p:nvPr/>
          </p:nvSpPr>
          <p:spPr>
            <a:xfrm>
              <a:off x="3985736" y="3452907"/>
              <a:ext cx="75628" cy="75628"/>
            </a:xfrm>
            <a:custGeom>
              <a:avLst/>
              <a:gdLst>
                <a:gd name="csX0" fmla="*/ 37814 w 75628"/>
                <a:gd name="csY0" fmla="*/ 0 h 75628"/>
                <a:gd name="csX1" fmla="*/ 0 w 75628"/>
                <a:gd name="csY1" fmla="*/ 37814 h 75628"/>
                <a:gd name="csX2" fmla="*/ 37814 w 75628"/>
                <a:gd name="csY2" fmla="*/ 75629 h 75628"/>
                <a:gd name="csX3" fmla="*/ 75628 w 75628"/>
                <a:gd name="csY3" fmla="*/ 37814 h 75628"/>
                <a:gd name="csX4" fmla="*/ 37814 w 75628"/>
                <a:gd name="csY4" fmla="*/ 0 h 75628"/>
              </a:gdLst>
              <a:ahLst/>
              <a:cxnLst>
                <a:cxn ang="0">
                  <a:pos x="csX0" y="csY0"/>
                </a:cxn>
                <a:cxn ang="0">
                  <a:pos x="csX1" y="csY1"/>
                </a:cxn>
                <a:cxn ang="0">
                  <a:pos x="csX2" y="csY2"/>
                </a:cxn>
                <a:cxn ang="0">
                  <a:pos x="csX3" y="csY3"/>
                </a:cxn>
                <a:cxn ang="0">
                  <a:pos x="csX4" y="csY4"/>
                </a:cxn>
              </a:cxnLst>
              <a:rect l="l" t="t" r="r" b="b"/>
              <a:pathLst>
                <a:path w="75628" h="75628">
                  <a:moveTo>
                    <a:pt x="37814" y="0"/>
                  </a:moveTo>
                  <a:cubicBezTo>
                    <a:pt x="16954" y="0"/>
                    <a:pt x="0" y="16954"/>
                    <a:pt x="0" y="37814"/>
                  </a:cubicBezTo>
                  <a:cubicBezTo>
                    <a:pt x="0" y="58674"/>
                    <a:pt x="16954" y="75629"/>
                    <a:pt x="37814" y="75629"/>
                  </a:cubicBezTo>
                  <a:cubicBezTo>
                    <a:pt x="58674" y="75629"/>
                    <a:pt x="75628" y="58674"/>
                    <a:pt x="75628" y="37814"/>
                  </a:cubicBezTo>
                  <a:cubicBezTo>
                    <a:pt x="75628" y="16954"/>
                    <a:pt x="58674" y="0"/>
                    <a:pt x="37814" y="0"/>
                  </a:cubicBezTo>
                  <a:close/>
                </a:path>
              </a:pathLst>
            </a:custGeom>
            <a:solidFill>
              <a:srgbClr val="203B72"/>
            </a:solidFill>
            <a:ln w="9525" cap="flat">
              <a:noFill/>
              <a:prstDash val="solid"/>
              <a:miter/>
            </a:ln>
          </p:spPr>
          <p:txBody>
            <a:bodyPr/>
            <a:lstStyle/>
            <a:p>
              <a:endParaRPr lang="en-US"/>
            </a:p>
          </p:txBody>
        </p:sp>
        <p:sp>
          <p:nvSpPr>
            <p:cNvPr id="51" name="Oval 50">
              <a:extLst>
                <a:ext uri="{FF2B5EF4-FFF2-40B4-BE49-F238E27FC236}">
                  <a16:creationId xmlns:a16="http://schemas.microsoft.com/office/drawing/2014/main" id="{AFB06ABB-3223-B532-7165-A53475AF2D31}"/>
                </a:ext>
              </a:extLst>
            </p:cNvPr>
            <p:cNvSpPr/>
            <p:nvPr/>
          </p:nvSpPr>
          <p:spPr>
            <a:xfrm>
              <a:off x="3985736" y="3268980"/>
              <a:ext cx="75628" cy="75628"/>
            </a:xfrm>
            <a:prstGeom prst="ellipse">
              <a:avLst/>
            </a:prstGeom>
            <a:solidFill>
              <a:srgbClr val="203B72"/>
            </a:solidFill>
            <a:ln w="9525" cap="flat">
              <a:noFill/>
              <a:prstDash val="solid"/>
              <a:miter/>
            </a:ln>
          </p:spPr>
          <p:txBody>
            <a:bodyPr/>
            <a:lstStyle/>
            <a:p>
              <a:endParaRPr lang="en-US"/>
            </a:p>
          </p:txBody>
        </p:sp>
        <p:sp>
          <p:nvSpPr>
            <p:cNvPr id="52" name="Freeform 51">
              <a:extLst>
                <a:ext uri="{FF2B5EF4-FFF2-40B4-BE49-F238E27FC236}">
                  <a16:creationId xmlns:a16="http://schemas.microsoft.com/office/drawing/2014/main" id="{91B53F85-0AD0-A730-2630-D861543BD075}"/>
                </a:ext>
              </a:extLst>
            </p:cNvPr>
            <p:cNvSpPr/>
            <p:nvPr/>
          </p:nvSpPr>
          <p:spPr>
            <a:xfrm>
              <a:off x="3821239" y="3186969"/>
              <a:ext cx="75628" cy="75628"/>
            </a:xfrm>
            <a:custGeom>
              <a:avLst/>
              <a:gdLst>
                <a:gd name="csX0" fmla="*/ 37814 w 75628"/>
                <a:gd name="csY0" fmla="*/ 0 h 75628"/>
                <a:gd name="csX1" fmla="*/ 0 w 75628"/>
                <a:gd name="csY1" fmla="*/ 37814 h 75628"/>
                <a:gd name="csX2" fmla="*/ 37814 w 75628"/>
                <a:gd name="csY2" fmla="*/ 75629 h 75628"/>
                <a:gd name="csX3" fmla="*/ 75628 w 75628"/>
                <a:gd name="csY3" fmla="*/ 37814 h 75628"/>
                <a:gd name="csX4" fmla="*/ 37814 w 75628"/>
                <a:gd name="csY4" fmla="*/ 0 h 75628"/>
              </a:gdLst>
              <a:ahLst/>
              <a:cxnLst>
                <a:cxn ang="0">
                  <a:pos x="csX0" y="csY0"/>
                </a:cxn>
                <a:cxn ang="0">
                  <a:pos x="csX1" y="csY1"/>
                </a:cxn>
                <a:cxn ang="0">
                  <a:pos x="csX2" y="csY2"/>
                </a:cxn>
                <a:cxn ang="0">
                  <a:pos x="csX3" y="csY3"/>
                </a:cxn>
                <a:cxn ang="0">
                  <a:pos x="csX4" y="csY4"/>
                </a:cxn>
              </a:cxnLst>
              <a:rect l="l" t="t" r="r" b="b"/>
              <a:pathLst>
                <a:path w="75628" h="75628">
                  <a:moveTo>
                    <a:pt x="37814" y="0"/>
                  </a:moveTo>
                  <a:cubicBezTo>
                    <a:pt x="16954" y="0"/>
                    <a:pt x="0" y="16954"/>
                    <a:pt x="0" y="37814"/>
                  </a:cubicBezTo>
                  <a:cubicBezTo>
                    <a:pt x="0" y="58674"/>
                    <a:pt x="16954" y="75629"/>
                    <a:pt x="37814" y="75629"/>
                  </a:cubicBezTo>
                  <a:cubicBezTo>
                    <a:pt x="58674" y="75629"/>
                    <a:pt x="75628" y="58674"/>
                    <a:pt x="75628" y="37814"/>
                  </a:cubicBezTo>
                  <a:cubicBezTo>
                    <a:pt x="75628" y="16954"/>
                    <a:pt x="58674" y="0"/>
                    <a:pt x="37814" y="0"/>
                  </a:cubicBezTo>
                  <a:close/>
                </a:path>
              </a:pathLst>
            </a:custGeom>
            <a:solidFill>
              <a:srgbClr val="203B72"/>
            </a:solidFill>
            <a:ln w="9525" cap="flat">
              <a:noFill/>
              <a:prstDash val="solid"/>
              <a:miter/>
            </a:ln>
          </p:spPr>
          <p:txBody>
            <a:bodyPr/>
            <a:lstStyle/>
            <a:p>
              <a:endParaRPr lang="en-US"/>
            </a:p>
          </p:txBody>
        </p:sp>
        <p:sp>
          <p:nvSpPr>
            <p:cNvPr id="53" name="Freeform 52">
              <a:extLst>
                <a:ext uri="{FF2B5EF4-FFF2-40B4-BE49-F238E27FC236}">
                  <a16:creationId xmlns:a16="http://schemas.microsoft.com/office/drawing/2014/main" id="{DB59E113-6FC9-FC99-3A51-D76A5D1E2A6C}"/>
                </a:ext>
              </a:extLst>
            </p:cNvPr>
            <p:cNvSpPr/>
            <p:nvPr/>
          </p:nvSpPr>
          <p:spPr>
            <a:xfrm>
              <a:off x="3821239" y="3351180"/>
              <a:ext cx="75628" cy="75628"/>
            </a:xfrm>
            <a:custGeom>
              <a:avLst/>
              <a:gdLst>
                <a:gd name="csX0" fmla="*/ 37814 w 75628"/>
                <a:gd name="csY0" fmla="*/ 0 h 75628"/>
                <a:gd name="csX1" fmla="*/ 0 w 75628"/>
                <a:gd name="csY1" fmla="*/ 37814 h 75628"/>
                <a:gd name="csX2" fmla="*/ 37814 w 75628"/>
                <a:gd name="csY2" fmla="*/ 75629 h 75628"/>
                <a:gd name="csX3" fmla="*/ 75628 w 75628"/>
                <a:gd name="csY3" fmla="*/ 37814 h 75628"/>
                <a:gd name="csX4" fmla="*/ 37814 w 75628"/>
                <a:gd name="csY4" fmla="*/ 0 h 75628"/>
              </a:gdLst>
              <a:ahLst/>
              <a:cxnLst>
                <a:cxn ang="0">
                  <a:pos x="csX0" y="csY0"/>
                </a:cxn>
                <a:cxn ang="0">
                  <a:pos x="csX1" y="csY1"/>
                </a:cxn>
                <a:cxn ang="0">
                  <a:pos x="csX2" y="csY2"/>
                </a:cxn>
                <a:cxn ang="0">
                  <a:pos x="csX3" y="csY3"/>
                </a:cxn>
                <a:cxn ang="0">
                  <a:pos x="csX4" y="csY4"/>
                </a:cxn>
              </a:cxnLst>
              <a:rect l="l" t="t" r="r" b="b"/>
              <a:pathLst>
                <a:path w="75628" h="75628">
                  <a:moveTo>
                    <a:pt x="37814" y="0"/>
                  </a:moveTo>
                  <a:cubicBezTo>
                    <a:pt x="16954" y="0"/>
                    <a:pt x="0" y="16954"/>
                    <a:pt x="0" y="37814"/>
                  </a:cubicBezTo>
                  <a:cubicBezTo>
                    <a:pt x="0" y="58674"/>
                    <a:pt x="16954" y="75629"/>
                    <a:pt x="37814" y="75629"/>
                  </a:cubicBezTo>
                  <a:cubicBezTo>
                    <a:pt x="58674" y="75629"/>
                    <a:pt x="75628" y="58674"/>
                    <a:pt x="75628" y="37814"/>
                  </a:cubicBezTo>
                  <a:cubicBezTo>
                    <a:pt x="75628" y="16954"/>
                    <a:pt x="58674" y="0"/>
                    <a:pt x="37814" y="0"/>
                  </a:cubicBezTo>
                  <a:close/>
                </a:path>
              </a:pathLst>
            </a:custGeom>
            <a:solidFill>
              <a:srgbClr val="203B72"/>
            </a:solidFill>
            <a:ln w="9525" cap="flat">
              <a:noFill/>
              <a:prstDash val="solid"/>
              <a:miter/>
            </a:ln>
          </p:spPr>
          <p:txBody>
            <a:bodyPr/>
            <a:lstStyle/>
            <a:p>
              <a:endParaRPr lang="en-US"/>
            </a:p>
          </p:txBody>
        </p:sp>
        <p:sp>
          <p:nvSpPr>
            <p:cNvPr id="54" name="Freeform 53">
              <a:extLst>
                <a:ext uri="{FF2B5EF4-FFF2-40B4-BE49-F238E27FC236}">
                  <a16:creationId xmlns:a16="http://schemas.microsoft.com/office/drawing/2014/main" id="{D8439780-9D4B-36DA-95EA-D38BE8775B66}"/>
                </a:ext>
              </a:extLst>
            </p:cNvPr>
            <p:cNvSpPr/>
            <p:nvPr/>
          </p:nvSpPr>
          <p:spPr>
            <a:xfrm>
              <a:off x="4150233" y="3186874"/>
              <a:ext cx="75628" cy="75628"/>
            </a:xfrm>
            <a:custGeom>
              <a:avLst/>
              <a:gdLst>
                <a:gd name="csX0" fmla="*/ 37814 w 75628"/>
                <a:gd name="csY0" fmla="*/ 75629 h 75628"/>
                <a:gd name="csX1" fmla="*/ 75629 w 75628"/>
                <a:gd name="csY1" fmla="*/ 37814 h 75628"/>
                <a:gd name="csX2" fmla="*/ 37814 w 75628"/>
                <a:gd name="csY2" fmla="*/ 0 h 75628"/>
                <a:gd name="csX3" fmla="*/ 0 w 75628"/>
                <a:gd name="csY3" fmla="*/ 37814 h 75628"/>
                <a:gd name="csX4" fmla="*/ 37814 w 75628"/>
                <a:gd name="csY4" fmla="*/ 75629 h 75628"/>
              </a:gdLst>
              <a:ahLst/>
              <a:cxnLst>
                <a:cxn ang="0">
                  <a:pos x="csX0" y="csY0"/>
                </a:cxn>
                <a:cxn ang="0">
                  <a:pos x="csX1" y="csY1"/>
                </a:cxn>
                <a:cxn ang="0">
                  <a:pos x="csX2" y="csY2"/>
                </a:cxn>
                <a:cxn ang="0">
                  <a:pos x="csX3" y="csY3"/>
                </a:cxn>
                <a:cxn ang="0">
                  <a:pos x="csX4" y="csY4"/>
                </a:cxn>
              </a:cxnLst>
              <a:rect l="l" t="t" r="r" b="b"/>
              <a:pathLst>
                <a:path w="75628" h="75628">
                  <a:moveTo>
                    <a:pt x="37814" y="75629"/>
                  </a:moveTo>
                  <a:cubicBezTo>
                    <a:pt x="58674" y="75629"/>
                    <a:pt x="75629" y="58674"/>
                    <a:pt x="75629" y="37814"/>
                  </a:cubicBezTo>
                  <a:cubicBezTo>
                    <a:pt x="75629" y="16954"/>
                    <a:pt x="58674" y="0"/>
                    <a:pt x="37814" y="0"/>
                  </a:cubicBezTo>
                  <a:cubicBezTo>
                    <a:pt x="16954" y="0"/>
                    <a:pt x="0" y="16954"/>
                    <a:pt x="0" y="37814"/>
                  </a:cubicBezTo>
                  <a:cubicBezTo>
                    <a:pt x="0" y="58674"/>
                    <a:pt x="16954" y="75629"/>
                    <a:pt x="37814" y="75629"/>
                  </a:cubicBezTo>
                  <a:close/>
                </a:path>
              </a:pathLst>
            </a:custGeom>
            <a:solidFill>
              <a:srgbClr val="203B72"/>
            </a:solidFill>
            <a:ln w="9525" cap="flat">
              <a:noFill/>
              <a:prstDash val="solid"/>
              <a:miter/>
            </a:ln>
          </p:spPr>
          <p:txBody>
            <a:bodyPr/>
            <a:lstStyle/>
            <a:p>
              <a:endParaRPr lang="en-US"/>
            </a:p>
          </p:txBody>
        </p:sp>
        <p:sp>
          <p:nvSpPr>
            <p:cNvPr id="55" name="Freeform 54">
              <a:extLst>
                <a:ext uri="{FF2B5EF4-FFF2-40B4-BE49-F238E27FC236}">
                  <a16:creationId xmlns:a16="http://schemas.microsoft.com/office/drawing/2014/main" id="{C3B44592-F0D1-7DED-9B3D-FEDA9DB6C4EA}"/>
                </a:ext>
              </a:extLst>
            </p:cNvPr>
            <p:cNvSpPr/>
            <p:nvPr/>
          </p:nvSpPr>
          <p:spPr>
            <a:xfrm>
              <a:off x="4150233" y="3351180"/>
              <a:ext cx="75628" cy="75628"/>
            </a:xfrm>
            <a:custGeom>
              <a:avLst/>
              <a:gdLst>
                <a:gd name="csX0" fmla="*/ 37814 w 75628"/>
                <a:gd name="csY0" fmla="*/ 0 h 75628"/>
                <a:gd name="csX1" fmla="*/ 0 w 75628"/>
                <a:gd name="csY1" fmla="*/ 37814 h 75628"/>
                <a:gd name="csX2" fmla="*/ 37814 w 75628"/>
                <a:gd name="csY2" fmla="*/ 75629 h 75628"/>
                <a:gd name="csX3" fmla="*/ 75629 w 75628"/>
                <a:gd name="csY3" fmla="*/ 37814 h 75628"/>
                <a:gd name="csX4" fmla="*/ 37814 w 75628"/>
                <a:gd name="csY4" fmla="*/ 0 h 75628"/>
              </a:gdLst>
              <a:ahLst/>
              <a:cxnLst>
                <a:cxn ang="0">
                  <a:pos x="csX0" y="csY0"/>
                </a:cxn>
                <a:cxn ang="0">
                  <a:pos x="csX1" y="csY1"/>
                </a:cxn>
                <a:cxn ang="0">
                  <a:pos x="csX2" y="csY2"/>
                </a:cxn>
                <a:cxn ang="0">
                  <a:pos x="csX3" y="csY3"/>
                </a:cxn>
                <a:cxn ang="0">
                  <a:pos x="csX4" y="csY4"/>
                </a:cxn>
              </a:cxnLst>
              <a:rect l="l" t="t" r="r" b="b"/>
              <a:pathLst>
                <a:path w="75628" h="75628">
                  <a:moveTo>
                    <a:pt x="37814" y="0"/>
                  </a:moveTo>
                  <a:cubicBezTo>
                    <a:pt x="16954" y="0"/>
                    <a:pt x="0" y="16954"/>
                    <a:pt x="0" y="37814"/>
                  </a:cubicBezTo>
                  <a:cubicBezTo>
                    <a:pt x="0" y="58674"/>
                    <a:pt x="16954" y="75629"/>
                    <a:pt x="37814" y="75629"/>
                  </a:cubicBezTo>
                  <a:cubicBezTo>
                    <a:pt x="58674" y="75629"/>
                    <a:pt x="75629" y="58674"/>
                    <a:pt x="75629" y="37814"/>
                  </a:cubicBezTo>
                  <a:cubicBezTo>
                    <a:pt x="75629" y="16954"/>
                    <a:pt x="58674" y="0"/>
                    <a:pt x="37814" y="0"/>
                  </a:cubicBezTo>
                  <a:close/>
                </a:path>
              </a:pathLst>
            </a:custGeom>
            <a:solidFill>
              <a:srgbClr val="203B72"/>
            </a:solidFill>
            <a:ln w="9525" cap="flat">
              <a:noFill/>
              <a:prstDash val="solid"/>
              <a:miter/>
            </a:ln>
          </p:spPr>
          <p:txBody>
            <a:bodyPr/>
            <a:lstStyle/>
            <a:p>
              <a:endParaRPr lang="en-US"/>
            </a:p>
          </p:txBody>
        </p:sp>
      </p:grpSp>
      <p:grpSp>
        <p:nvGrpSpPr>
          <p:cNvPr id="56" name="Graphic 13">
            <a:extLst>
              <a:ext uri="{FF2B5EF4-FFF2-40B4-BE49-F238E27FC236}">
                <a16:creationId xmlns:a16="http://schemas.microsoft.com/office/drawing/2014/main" id="{8491E31F-81CE-5D06-2C52-1C11F792DE35}"/>
              </a:ext>
            </a:extLst>
          </p:cNvPr>
          <p:cNvGrpSpPr/>
          <p:nvPr/>
        </p:nvGrpSpPr>
        <p:grpSpPr>
          <a:xfrm>
            <a:off x="5006311" y="1827836"/>
            <a:ext cx="517263" cy="496728"/>
            <a:chOff x="4766825" y="1614963"/>
            <a:chExt cx="517263" cy="496728"/>
          </a:xfrm>
        </p:grpSpPr>
        <p:grpSp>
          <p:nvGrpSpPr>
            <p:cNvPr id="57" name="Graphic 13">
              <a:extLst>
                <a:ext uri="{FF2B5EF4-FFF2-40B4-BE49-F238E27FC236}">
                  <a16:creationId xmlns:a16="http://schemas.microsoft.com/office/drawing/2014/main" id="{76E5E576-72DD-191D-25F4-877AE2C6243C}"/>
                </a:ext>
              </a:extLst>
            </p:cNvPr>
            <p:cNvGrpSpPr/>
            <p:nvPr/>
          </p:nvGrpSpPr>
          <p:grpSpPr>
            <a:xfrm>
              <a:off x="4766825" y="1737903"/>
              <a:ext cx="365352" cy="373788"/>
              <a:chOff x="4766825" y="1737903"/>
              <a:chExt cx="365352" cy="373788"/>
            </a:xfrm>
            <a:solidFill>
              <a:srgbClr val="203B72"/>
            </a:solidFill>
          </p:grpSpPr>
          <p:sp>
            <p:nvSpPr>
              <p:cNvPr id="58" name="Oval 57">
                <a:extLst>
                  <a:ext uri="{FF2B5EF4-FFF2-40B4-BE49-F238E27FC236}">
                    <a16:creationId xmlns:a16="http://schemas.microsoft.com/office/drawing/2014/main" id="{7DF978D7-F139-972C-B5CA-817581C1363E}"/>
                  </a:ext>
                </a:extLst>
              </p:cNvPr>
              <p:cNvSpPr/>
              <p:nvPr/>
            </p:nvSpPr>
            <p:spPr>
              <a:xfrm rot="-553200">
                <a:off x="4867381" y="1747416"/>
                <a:ext cx="129159" cy="129158"/>
              </a:xfrm>
              <a:prstGeom prst="ellipse">
                <a:avLst/>
              </a:prstGeom>
              <a:solidFill>
                <a:schemeClr val="bg1"/>
              </a:solidFill>
              <a:ln w="9525" cap="flat">
                <a:noFill/>
                <a:prstDash val="solid"/>
                <a:miter/>
              </a:ln>
            </p:spPr>
            <p:txBody>
              <a:bodyPr/>
              <a:lstStyle/>
              <a:p>
                <a:endParaRPr lang="en-US"/>
              </a:p>
            </p:txBody>
          </p:sp>
          <p:sp>
            <p:nvSpPr>
              <p:cNvPr id="59" name="Freeform 58">
                <a:extLst>
                  <a:ext uri="{FF2B5EF4-FFF2-40B4-BE49-F238E27FC236}">
                    <a16:creationId xmlns:a16="http://schemas.microsoft.com/office/drawing/2014/main" id="{31EB1C86-146F-5F30-B852-6976A5520DA2}"/>
                  </a:ext>
                </a:extLst>
              </p:cNvPr>
              <p:cNvSpPr/>
              <p:nvPr/>
            </p:nvSpPr>
            <p:spPr>
              <a:xfrm>
                <a:off x="4766825" y="1893379"/>
                <a:ext cx="365352" cy="218313"/>
              </a:xfrm>
              <a:custGeom>
                <a:avLst/>
                <a:gdLst>
                  <a:gd name="csX0" fmla="*/ 344099 w 365352"/>
                  <a:gd name="csY0" fmla="*/ 98012 h 218313"/>
                  <a:gd name="csX1" fmla="*/ 293426 w 365352"/>
                  <a:gd name="csY1" fmla="*/ 81534 h 218313"/>
                  <a:gd name="csX2" fmla="*/ 251040 w 365352"/>
                  <a:gd name="csY2" fmla="*/ 29337 h 218313"/>
                  <a:gd name="csX3" fmla="*/ 189508 w 365352"/>
                  <a:gd name="csY3" fmla="*/ 0 h 218313"/>
                  <a:gd name="csX4" fmla="*/ 133025 w 365352"/>
                  <a:gd name="csY4" fmla="*/ 0 h 218313"/>
                  <a:gd name="csX5" fmla="*/ 2056 w 365352"/>
                  <a:gd name="csY5" fmla="*/ 148876 h 218313"/>
                  <a:gd name="csX6" fmla="*/ 18344 w 365352"/>
                  <a:gd name="csY6" fmla="*/ 186595 h 218313"/>
                  <a:gd name="csX7" fmla="*/ 29107 w 365352"/>
                  <a:gd name="csY7" fmla="*/ 188690 h 218313"/>
                  <a:gd name="csX8" fmla="*/ 56063 w 365352"/>
                  <a:gd name="csY8" fmla="*/ 170402 h 218313"/>
                  <a:gd name="csX9" fmla="*/ 99211 w 365352"/>
                  <a:gd name="csY9" fmla="*/ 89821 h 218313"/>
                  <a:gd name="csX10" fmla="*/ 95211 w 365352"/>
                  <a:gd name="csY10" fmla="*/ 204788 h 218313"/>
                  <a:gd name="csX11" fmla="*/ 108260 w 365352"/>
                  <a:gd name="csY11" fmla="*/ 218313 h 218313"/>
                  <a:gd name="csX12" fmla="*/ 221417 w 365352"/>
                  <a:gd name="csY12" fmla="*/ 218313 h 218313"/>
                  <a:gd name="csX13" fmla="*/ 234466 w 365352"/>
                  <a:gd name="csY13" fmla="*/ 204883 h 218313"/>
                  <a:gd name="csX14" fmla="*/ 231037 w 365352"/>
                  <a:gd name="csY14" fmla="*/ 97060 h 218313"/>
                  <a:gd name="csX15" fmla="*/ 253707 w 365352"/>
                  <a:gd name="csY15" fmla="*/ 124968 h 218313"/>
                  <a:gd name="csX16" fmla="*/ 267327 w 365352"/>
                  <a:gd name="csY16" fmla="*/ 134303 h 218313"/>
                  <a:gd name="csX17" fmla="*/ 327335 w 365352"/>
                  <a:gd name="csY17" fmla="*/ 153734 h 218313"/>
                  <a:gd name="csX18" fmla="*/ 365149 w 365352"/>
                  <a:gd name="csY18" fmla="*/ 129350 h 218313"/>
                  <a:gd name="csX19" fmla="*/ 344194 w 365352"/>
                  <a:gd name="csY19" fmla="*/ 98108 h 2183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65352" h="218313">
                    <a:moveTo>
                      <a:pt x="344099" y="98012"/>
                    </a:moveTo>
                    <a:lnTo>
                      <a:pt x="293426" y="81534"/>
                    </a:lnTo>
                    <a:lnTo>
                      <a:pt x="251040" y="29337"/>
                    </a:lnTo>
                    <a:cubicBezTo>
                      <a:pt x="235990" y="10763"/>
                      <a:pt x="213416" y="0"/>
                      <a:pt x="189508" y="0"/>
                    </a:cubicBezTo>
                    <a:lnTo>
                      <a:pt x="133025" y="0"/>
                    </a:lnTo>
                    <a:cubicBezTo>
                      <a:pt x="66445" y="0"/>
                      <a:pt x="15963" y="113919"/>
                      <a:pt x="2056" y="148876"/>
                    </a:cubicBezTo>
                    <a:cubicBezTo>
                      <a:pt x="-3849" y="163735"/>
                      <a:pt x="3390" y="180594"/>
                      <a:pt x="18344" y="186595"/>
                    </a:cubicBezTo>
                    <a:cubicBezTo>
                      <a:pt x="21868" y="188024"/>
                      <a:pt x="25488" y="188690"/>
                      <a:pt x="29107" y="188690"/>
                    </a:cubicBezTo>
                    <a:cubicBezTo>
                      <a:pt x="40632" y="188690"/>
                      <a:pt x="51586" y="181737"/>
                      <a:pt x="56063" y="170402"/>
                    </a:cubicBezTo>
                    <a:cubicBezTo>
                      <a:pt x="67969" y="140589"/>
                      <a:pt x="84162" y="111062"/>
                      <a:pt x="99211" y="89821"/>
                    </a:cubicBezTo>
                    <a:lnTo>
                      <a:pt x="95211" y="204788"/>
                    </a:lnTo>
                    <a:cubicBezTo>
                      <a:pt x="94925" y="212122"/>
                      <a:pt x="100830" y="218313"/>
                      <a:pt x="108260" y="218313"/>
                    </a:cubicBezTo>
                    <a:lnTo>
                      <a:pt x="221417" y="218313"/>
                    </a:lnTo>
                    <a:cubicBezTo>
                      <a:pt x="228751" y="218313"/>
                      <a:pt x="234657" y="212217"/>
                      <a:pt x="234466" y="204883"/>
                    </a:cubicBezTo>
                    <a:lnTo>
                      <a:pt x="231037" y="97060"/>
                    </a:lnTo>
                    <a:cubicBezTo>
                      <a:pt x="231037" y="97060"/>
                      <a:pt x="253707" y="124968"/>
                      <a:pt x="253707" y="124968"/>
                    </a:cubicBezTo>
                    <a:cubicBezTo>
                      <a:pt x="257231" y="129350"/>
                      <a:pt x="261993" y="132588"/>
                      <a:pt x="267327" y="134303"/>
                    </a:cubicBezTo>
                    <a:lnTo>
                      <a:pt x="327335" y="153734"/>
                    </a:lnTo>
                    <a:cubicBezTo>
                      <a:pt x="344385" y="159353"/>
                      <a:pt x="362863" y="148114"/>
                      <a:pt x="365149" y="129350"/>
                    </a:cubicBezTo>
                    <a:cubicBezTo>
                      <a:pt x="366864" y="115443"/>
                      <a:pt x="357529" y="102489"/>
                      <a:pt x="344194" y="98108"/>
                    </a:cubicBezTo>
                    <a:close/>
                  </a:path>
                </a:pathLst>
              </a:custGeom>
              <a:solidFill>
                <a:schemeClr val="bg1"/>
              </a:solidFill>
              <a:ln w="9525" cap="flat">
                <a:noFill/>
                <a:prstDash val="solid"/>
                <a:miter/>
              </a:ln>
            </p:spPr>
            <p:txBody>
              <a:bodyPr/>
              <a:lstStyle/>
              <a:p>
                <a:endParaRPr lang="en-US" dirty="0"/>
              </a:p>
            </p:txBody>
          </p:sp>
        </p:grpSp>
        <p:sp>
          <p:nvSpPr>
            <p:cNvPr id="60" name="Freeform 59">
              <a:extLst>
                <a:ext uri="{FF2B5EF4-FFF2-40B4-BE49-F238E27FC236}">
                  <a16:creationId xmlns:a16="http://schemas.microsoft.com/office/drawing/2014/main" id="{C444CEF7-665F-D962-74FE-D80E264A05E6}"/>
                </a:ext>
              </a:extLst>
            </p:cNvPr>
            <p:cNvSpPr/>
            <p:nvPr/>
          </p:nvSpPr>
          <p:spPr>
            <a:xfrm>
              <a:off x="5017770" y="1614963"/>
              <a:ext cx="266318" cy="227703"/>
            </a:xfrm>
            <a:custGeom>
              <a:avLst/>
              <a:gdLst>
                <a:gd name="csX0" fmla="*/ 133159 w 266318"/>
                <a:gd name="csY0" fmla="*/ 0 h 227703"/>
                <a:gd name="csX1" fmla="*/ 0 w 266318"/>
                <a:gd name="csY1" fmla="*/ 100298 h 227703"/>
                <a:gd name="csX2" fmla="*/ 36195 w 266318"/>
                <a:gd name="csY2" fmla="*/ 168878 h 227703"/>
                <a:gd name="csX3" fmla="*/ 21908 w 266318"/>
                <a:gd name="csY3" fmla="*/ 214122 h 227703"/>
                <a:gd name="csX4" fmla="*/ 37433 w 266318"/>
                <a:gd name="csY4" fmla="*/ 226028 h 227703"/>
                <a:gd name="csX5" fmla="*/ 87058 w 266318"/>
                <a:gd name="csY5" fmla="*/ 194310 h 227703"/>
                <a:gd name="csX6" fmla="*/ 133159 w 266318"/>
                <a:gd name="csY6" fmla="*/ 200597 h 227703"/>
                <a:gd name="csX7" fmla="*/ 266319 w 266318"/>
                <a:gd name="csY7" fmla="*/ 100298 h 227703"/>
                <a:gd name="csX8" fmla="*/ 133159 w 266318"/>
                <a:gd name="csY8" fmla="*/ 0 h 227703"/>
                <a:gd name="csX9" fmla="*/ 67913 w 266318"/>
                <a:gd name="csY9" fmla="*/ 121253 h 227703"/>
                <a:gd name="csX10" fmla="*/ 46958 w 266318"/>
                <a:gd name="csY10" fmla="*/ 100298 h 227703"/>
                <a:gd name="csX11" fmla="*/ 67913 w 266318"/>
                <a:gd name="csY11" fmla="*/ 79343 h 227703"/>
                <a:gd name="csX12" fmla="*/ 88868 w 266318"/>
                <a:gd name="csY12" fmla="*/ 100298 h 227703"/>
                <a:gd name="csX13" fmla="*/ 67913 w 266318"/>
                <a:gd name="csY13" fmla="*/ 121253 h 227703"/>
                <a:gd name="csX14" fmla="*/ 133159 w 266318"/>
                <a:gd name="csY14" fmla="*/ 121253 h 227703"/>
                <a:gd name="csX15" fmla="*/ 112204 w 266318"/>
                <a:gd name="csY15" fmla="*/ 100298 h 227703"/>
                <a:gd name="csX16" fmla="*/ 133159 w 266318"/>
                <a:gd name="csY16" fmla="*/ 79343 h 227703"/>
                <a:gd name="csX17" fmla="*/ 154114 w 266318"/>
                <a:gd name="csY17" fmla="*/ 100298 h 227703"/>
                <a:gd name="csX18" fmla="*/ 133159 w 266318"/>
                <a:gd name="csY18" fmla="*/ 121253 h 227703"/>
                <a:gd name="csX19" fmla="*/ 198406 w 266318"/>
                <a:gd name="csY19" fmla="*/ 121253 h 227703"/>
                <a:gd name="csX20" fmla="*/ 177451 w 266318"/>
                <a:gd name="csY20" fmla="*/ 100298 h 227703"/>
                <a:gd name="csX21" fmla="*/ 198406 w 266318"/>
                <a:gd name="csY21" fmla="*/ 79343 h 227703"/>
                <a:gd name="csX22" fmla="*/ 219361 w 266318"/>
                <a:gd name="csY22" fmla="*/ 100298 h 227703"/>
                <a:gd name="csX23" fmla="*/ 198406 w 266318"/>
                <a:gd name="csY23" fmla="*/ 121253 h 2277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66318" h="227703">
                  <a:moveTo>
                    <a:pt x="133159" y="0"/>
                  </a:moveTo>
                  <a:cubicBezTo>
                    <a:pt x="59626" y="0"/>
                    <a:pt x="0" y="44863"/>
                    <a:pt x="0" y="100298"/>
                  </a:cubicBezTo>
                  <a:cubicBezTo>
                    <a:pt x="0" y="126873"/>
                    <a:pt x="13811" y="150971"/>
                    <a:pt x="36195" y="168878"/>
                  </a:cubicBezTo>
                  <a:lnTo>
                    <a:pt x="21908" y="214122"/>
                  </a:lnTo>
                  <a:cubicBezTo>
                    <a:pt x="18955" y="223361"/>
                    <a:pt x="29242" y="231267"/>
                    <a:pt x="37433" y="226028"/>
                  </a:cubicBezTo>
                  <a:lnTo>
                    <a:pt x="87058" y="194310"/>
                  </a:lnTo>
                  <a:cubicBezTo>
                    <a:pt x="101441" y="198311"/>
                    <a:pt x="116967" y="200597"/>
                    <a:pt x="133159" y="200597"/>
                  </a:cubicBezTo>
                  <a:cubicBezTo>
                    <a:pt x="206692" y="200597"/>
                    <a:pt x="266319" y="155734"/>
                    <a:pt x="266319" y="100298"/>
                  </a:cubicBezTo>
                  <a:cubicBezTo>
                    <a:pt x="266319" y="44863"/>
                    <a:pt x="206692" y="0"/>
                    <a:pt x="133159" y="0"/>
                  </a:cubicBezTo>
                  <a:close/>
                  <a:moveTo>
                    <a:pt x="67913" y="121253"/>
                  </a:moveTo>
                  <a:cubicBezTo>
                    <a:pt x="56293" y="121253"/>
                    <a:pt x="46958" y="111824"/>
                    <a:pt x="46958" y="100298"/>
                  </a:cubicBezTo>
                  <a:cubicBezTo>
                    <a:pt x="46958" y="88773"/>
                    <a:pt x="56388" y="79343"/>
                    <a:pt x="67913" y="79343"/>
                  </a:cubicBezTo>
                  <a:cubicBezTo>
                    <a:pt x="79438" y="79343"/>
                    <a:pt x="88868" y="88678"/>
                    <a:pt x="88868" y="100298"/>
                  </a:cubicBezTo>
                  <a:cubicBezTo>
                    <a:pt x="88868" y="111919"/>
                    <a:pt x="79438" y="121253"/>
                    <a:pt x="67913" y="121253"/>
                  </a:cubicBezTo>
                  <a:close/>
                  <a:moveTo>
                    <a:pt x="133159" y="121253"/>
                  </a:moveTo>
                  <a:cubicBezTo>
                    <a:pt x="121539" y="121253"/>
                    <a:pt x="112204" y="111824"/>
                    <a:pt x="112204" y="100298"/>
                  </a:cubicBezTo>
                  <a:cubicBezTo>
                    <a:pt x="112204" y="88773"/>
                    <a:pt x="121539" y="79343"/>
                    <a:pt x="133159" y="79343"/>
                  </a:cubicBezTo>
                  <a:cubicBezTo>
                    <a:pt x="144780" y="79343"/>
                    <a:pt x="154114" y="88678"/>
                    <a:pt x="154114" y="100298"/>
                  </a:cubicBezTo>
                  <a:cubicBezTo>
                    <a:pt x="154114" y="111919"/>
                    <a:pt x="144780" y="121253"/>
                    <a:pt x="133159" y="121253"/>
                  </a:cubicBezTo>
                  <a:close/>
                  <a:moveTo>
                    <a:pt x="198406" y="121253"/>
                  </a:moveTo>
                  <a:cubicBezTo>
                    <a:pt x="186785" y="121253"/>
                    <a:pt x="177451" y="111824"/>
                    <a:pt x="177451" y="100298"/>
                  </a:cubicBezTo>
                  <a:cubicBezTo>
                    <a:pt x="177451" y="88773"/>
                    <a:pt x="186880" y="79343"/>
                    <a:pt x="198406" y="79343"/>
                  </a:cubicBezTo>
                  <a:cubicBezTo>
                    <a:pt x="209931" y="79343"/>
                    <a:pt x="219361" y="88678"/>
                    <a:pt x="219361" y="100298"/>
                  </a:cubicBezTo>
                  <a:cubicBezTo>
                    <a:pt x="219361" y="111919"/>
                    <a:pt x="210026" y="121253"/>
                    <a:pt x="198406" y="121253"/>
                  </a:cubicBezTo>
                  <a:close/>
                </a:path>
              </a:pathLst>
            </a:custGeom>
            <a:solidFill>
              <a:srgbClr val="1E9FDA"/>
            </a:solidFill>
            <a:ln w="9525" cap="flat">
              <a:noFill/>
              <a:prstDash val="solid"/>
              <a:miter/>
            </a:ln>
          </p:spPr>
          <p:txBody>
            <a:bodyPr/>
            <a:lstStyle/>
            <a:p>
              <a:endParaRPr lang="en-US"/>
            </a:p>
          </p:txBody>
        </p:sp>
      </p:grpSp>
      <p:grpSp>
        <p:nvGrpSpPr>
          <p:cNvPr id="61" name="Graphic 13">
            <a:extLst>
              <a:ext uri="{FF2B5EF4-FFF2-40B4-BE49-F238E27FC236}">
                <a16:creationId xmlns:a16="http://schemas.microsoft.com/office/drawing/2014/main" id="{1E6DA66E-47BC-E516-4343-B3B8CC02AB78}"/>
              </a:ext>
            </a:extLst>
          </p:cNvPr>
          <p:cNvGrpSpPr/>
          <p:nvPr/>
        </p:nvGrpSpPr>
        <p:grpSpPr>
          <a:xfrm>
            <a:off x="5049433" y="3452894"/>
            <a:ext cx="485785" cy="416849"/>
            <a:chOff x="4779930" y="3030950"/>
            <a:chExt cx="562479" cy="482660"/>
          </a:xfrm>
        </p:grpSpPr>
        <p:grpSp>
          <p:nvGrpSpPr>
            <p:cNvPr id="62" name="Graphic 13">
              <a:extLst>
                <a:ext uri="{FF2B5EF4-FFF2-40B4-BE49-F238E27FC236}">
                  <a16:creationId xmlns:a16="http://schemas.microsoft.com/office/drawing/2014/main" id="{BFD5BE13-F2AE-4BF9-A7C4-1BAE8DF5BC35}"/>
                </a:ext>
              </a:extLst>
            </p:cNvPr>
            <p:cNvGrpSpPr/>
            <p:nvPr/>
          </p:nvGrpSpPr>
          <p:grpSpPr>
            <a:xfrm>
              <a:off x="4779930" y="3030950"/>
              <a:ext cx="507682" cy="416909"/>
              <a:chOff x="4779930" y="3030950"/>
              <a:chExt cx="507682" cy="416909"/>
            </a:xfrm>
            <a:solidFill>
              <a:srgbClr val="203B72"/>
            </a:solidFill>
          </p:grpSpPr>
          <p:sp>
            <p:nvSpPr>
              <p:cNvPr id="63" name="Freeform 62">
                <a:extLst>
                  <a:ext uri="{FF2B5EF4-FFF2-40B4-BE49-F238E27FC236}">
                    <a16:creationId xmlns:a16="http://schemas.microsoft.com/office/drawing/2014/main" id="{4B622857-B830-AA5F-D136-6E868BCA7ACB}"/>
                  </a:ext>
                </a:extLst>
              </p:cNvPr>
              <p:cNvSpPr/>
              <p:nvPr/>
            </p:nvSpPr>
            <p:spPr>
              <a:xfrm>
                <a:off x="4779930" y="3030950"/>
                <a:ext cx="507682" cy="416909"/>
              </a:xfrm>
              <a:custGeom>
                <a:avLst/>
                <a:gdLst>
                  <a:gd name="csX0" fmla="*/ 457391 w 507682"/>
                  <a:gd name="csY0" fmla="*/ 0 h 416909"/>
                  <a:gd name="csX1" fmla="*/ 50292 w 507682"/>
                  <a:gd name="csY1" fmla="*/ 0 h 416909"/>
                  <a:gd name="csX2" fmla="*/ 0 w 507682"/>
                  <a:gd name="csY2" fmla="*/ 50292 h 416909"/>
                  <a:gd name="csX3" fmla="*/ 0 w 507682"/>
                  <a:gd name="csY3" fmla="*/ 366617 h 416909"/>
                  <a:gd name="csX4" fmla="*/ 50292 w 507682"/>
                  <a:gd name="csY4" fmla="*/ 416909 h 416909"/>
                  <a:gd name="csX5" fmla="*/ 311753 w 507682"/>
                  <a:gd name="csY5" fmla="*/ 416909 h 416909"/>
                  <a:gd name="csX6" fmla="*/ 297085 w 507682"/>
                  <a:gd name="csY6" fmla="*/ 390906 h 416909"/>
                  <a:gd name="csX7" fmla="*/ 50292 w 507682"/>
                  <a:gd name="csY7" fmla="*/ 390906 h 416909"/>
                  <a:gd name="csX8" fmla="*/ 26003 w 507682"/>
                  <a:gd name="csY8" fmla="*/ 366617 h 416909"/>
                  <a:gd name="csX9" fmla="*/ 26003 w 507682"/>
                  <a:gd name="csY9" fmla="*/ 126873 h 416909"/>
                  <a:gd name="csX10" fmla="*/ 481679 w 507682"/>
                  <a:gd name="csY10" fmla="*/ 126873 h 416909"/>
                  <a:gd name="csX11" fmla="*/ 481679 w 507682"/>
                  <a:gd name="csY11" fmla="*/ 222028 h 416909"/>
                  <a:gd name="csX12" fmla="*/ 507683 w 507682"/>
                  <a:gd name="csY12" fmla="*/ 240411 h 416909"/>
                  <a:gd name="csX13" fmla="*/ 507683 w 507682"/>
                  <a:gd name="csY13" fmla="*/ 50292 h 416909"/>
                  <a:gd name="csX14" fmla="*/ 457391 w 507682"/>
                  <a:gd name="csY14" fmla="*/ 0 h 416909"/>
                  <a:gd name="csX15" fmla="*/ 65342 w 507682"/>
                  <a:gd name="csY15" fmla="*/ 79248 h 416909"/>
                  <a:gd name="csX16" fmla="*/ 61150 w 507682"/>
                  <a:gd name="csY16" fmla="*/ 79248 h 416909"/>
                  <a:gd name="csX17" fmla="*/ 45434 w 507682"/>
                  <a:gd name="csY17" fmla="*/ 63532 h 416909"/>
                  <a:gd name="csX18" fmla="*/ 61150 w 507682"/>
                  <a:gd name="csY18" fmla="*/ 47815 h 416909"/>
                  <a:gd name="csX19" fmla="*/ 65342 w 507682"/>
                  <a:gd name="csY19" fmla="*/ 47815 h 416909"/>
                  <a:gd name="csX20" fmla="*/ 81058 w 507682"/>
                  <a:gd name="csY20" fmla="*/ 63532 h 416909"/>
                  <a:gd name="csX21" fmla="*/ 65342 w 507682"/>
                  <a:gd name="csY21" fmla="*/ 79248 h 416909"/>
                  <a:gd name="csX22" fmla="*/ 119634 w 507682"/>
                  <a:gd name="csY22" fmla="*/ 79248 h 416909"/>
                  <a:gd name="csX23" fmla="*/ 115729 w 507682"/>
                  <a:gd name="csY23" fmla="*/ 79248 h 416909"/>
                  <a:gd name="csX24" fmla="*/ 99727 w 507682"/>
                  <a:gd name="csY24" fmla="*/ 63532 h 416909"/>
                  <a:gd name="csX25" fmla="*/ 115729 w 507682"/>
                  <a:gd name="csY25" fmla="*/ 47815 h 416909"/>
                  <a:gd name="csX26" fmla="*/ 119634 w 507682"/>
                  <a:gd name="csY26" fmla="*/ 47815 h 416909"/>
                  <a:gd name="csX27" fmla="*/ 135350 w 507682"/>
                  <a:gd name="csY27" fmla="*/ 63532 h 416909"/>
                  <a:gd name="csX28" fmla="*/ 119634 w 507682"/>
                  <a:gd name="csY28" fmla="*/ 79248 h 416909"/>
                  <a:gd name="csX29" fmla="*/ 173641 w 507682"/>
                  <a:gd name="csY29" fmla="*/ 79248 h 416909"/>
                  <a:gd name="csX30" fmla="*/ 169926 w 507682"/>
                  <a:gd name="csY30" fmla="*/ 79248 h 416909"/>
                  <a:gd name="csX31" fmla="*/ 153924 w 507682"/>
                  <a:gd name="csY31" fmla="*/ 63532 h 416909"/>
                  <a:gd name="csX32" fmla="*/ 169926 w 507682"/>
                  <a:gd name="csY32" fmla="*/ 47815 h 416909"/>
                  <a:gd name="csX33" fmla="*/ 173641 w 507682"/>
                  <a:gd name="csY33" fmla="*/ 47815 h 416909"/>
                  <a:gd name="csX34" fmla="*/ 189643 w 507682"/>
                  <a:gd name="csY34" fmla="*/ 63532 h 416909"/>
                  <a:gd name="csX35" fmla="*/ 173641 w 507682"/>
                  <a:gd name="csY35" fmla="*/ 79248 h 416909"/>
                  <a:gd name="csX36" fmla="*/ 445103 w 507682"/>
                  <a:gd name="csY36" fmla="*/ 77724 h 416909"/>
                  <a:gd name="csX37" fmla="*/ 349758 w 507682"/>
                  <a:gd name="csY37" fmla="*/ 77724 h 416909"/>
                  <a:gd name="csX38" fmla="*/ 335566 w 507682"/>
                  <a:gd name="csY38" fmla="*/ 63532 h 416909"/>
                  <a:gd name="csX39" fmla="*/ 349758 w 507682"/>
                  <a:gd name="csY39" fmla="*/ 49530 h 416909"/>
                  <a:gd name="csX40" fmla="*/ 445103 w 507682"/>
                  <a:gd name="csY40" fmla="*/ 49530 h 416909"/>
                  <a:gd name="csX41" fmla="*/ 459105 w 507682"/>
                  <a:gd name="csY41" fmla="*/ 63532 h 416909"/>
                  <a:gd name="csX42" fmla="*/ 445103 w 507682"/>
                  <a:gd name="csY42" fmla="*/ 77724 h 4169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07682" h="416909">
                    <a:moveTo>
                      <a:pt x="457391" y="0"/>
                    </a:moveTo>
                    <a:lnTo>
                      <a:pt x="50292" y="0"/>
                    </a:lnTo>
                    <a:cubicBezTo>
                      <a:pt x="22479" y="0"/>
                      <a:pt x="0" y="22765"/>
                      <a:pt x="0" y="50292"/>
                    </a:cubicBezTo>
                    <a:lnTo>
                      <a:pt x="0" y="366617"/>
                    </a:lnTo>
                    <a:cubicBezTo>
                      <a:pt x="0" y="394430"/>
                      <a:pt x="22574" y="416909"/>
                      <a:pt x="50292" y="416909"/>
                    </a:cubicBezTo>
                    <a:lnTo>
                      <a:pt x="311753" y="416909"/>
                    </a:lnTo>
                    <a:cubicBezTo>
                      <a:pt x="305848" y="409003"/>
                      <a:pt x="300990" y="400240"/>
                      <a:pt x="297085" y="390906"/>
                    </a:cubicBezTo>
                    <a:lnTo>
                      <a:pt x="50292" y="390906"/>
                    </a:lnTo>
                    <a:cubicBezTo>
                      <a:pt x="36957" y="390906"/>
                      <a:pt x="26003" y="379952"/>
                      <a:pt x="26003" y="366617"/>
                    </a:cubicBezTo>
                    <a:lnTo>
                      <a:pt x="26003" y="126873"/>
                    </a:lnTo>
                    <a:lnTo>
                      <a:pt x="481679" y="126873"/>
                    </a:lnTo>
                    <a:lnTo>
                      <a:pt x="481679" y="222028"/>
                    </a:lnTo>
                    <a:cubicBezTo>
                      <a:pt x="491109" y="227076"/>
                      <a:pt x="499872" y="233172"/>
                      <a:pt x="507683" y="240411"/>
                    </a:cubicBezTo>
                    <a:lnTo>
                      <a:pt x="507683" y="50292"/>
                    </a:lnTo>
                    <a:cubicBezTo>
                      <a:pt x="507683" y="22765"/>
                      <a:pt x="485108" y="0"/>
                      <a:pt x="457391" y="0"/>
                    </a:cubicBezTo>
                    <a:close/>
                    <a:moveTo>
                      <a:pt x="65342" y="79248"/>
                    </a:moveTo>
                    <a:lnTo>
                      <a:pt x="61150" y="79248"/>
                    </a:lnTo>
                    <a:cubicBezTo>
                      <a:pt x="52388" y="79248"/>
                      <a:pt x="45434" y="72295"/>
                      <a:pt x="45434" y="63532"/>
                    </a:cubicBezTo>
                    <a:cubicBezTo>
                      <a:pt x="45434" y="54769"/>
                      <a:pt x="52483" y="47815"/>
                      <a:pt x="61150" y="47815"/>
                    </a:cubicBezTo>
                    <a:lnTo>
                      <a:pt x="65342" y="47815"/>
                    </a:lnTo>
                    <a:cubicBezTo>
                      <a:pt x="74104" y="47815"/>
                      <a:pt x="81058" y="54769"/>
                      <a:pt x="81058" y="63532"/>
                    </a:cubicBezTo>
                    <a:cubicBezTo>
                      <a:pt x="81058" y="72295"/>
                      <a:pt x="74009" y="79248"/>
                      <a:pt x="65342" y="79248"/>
                    </a:cubicBezTo>
                    <a:close/>
                    <a:moveTo>
                      <a:pt x="119634" y="79248"/>
                    </a:moveTo>
                    <a:lnTo>
                      <a:pt x="115729" y="79248"/>
                    </a:lnTo>
                    <a:cubicBezTo>
                      <a:pt x="106966" y="79248"/>
                      <a:pt x="99727" y="72295"/>
                      <a:pt x="99727" y="63532"/>
                    </a:cubicBezTo>
                    <a:cubicBezTo>
                      <a:pt x="99727" y="54769"/>
                      <a:pt x="106966" y="47815"/>
                      <a:pt x="115729" y="47815"/>
                    </a:cubicBezTo>
                    <a:lnTo>
                      <a:pt x="119634" y="47815"/>
                    </a:lnTo>
                    <a:cubicBezTo>
                      <a:pt x="128206" y="47815"/>
                      <a:pt x="135350" y="54769"/>
                      <a:pt x="135350" y="63532"/>
                    </a:cubicBezTo>
                    <a:cubicBezTo>
                      <a:pt x="135350" y="72295"/>
                      <a:pt x="128111" y="79248"/>
                      <a:pt x="119634" y="79248"/>
                    </a:cubicBezTo>
                    <a:close/>
                    <a:moveTo>
                      <a:pt x="173641" y="79248"/>
                    </a:moveTo>
                    <a:lnTo>
                      <a:pt x="169926" y="79248"/>
                    </a:lnTo>
                    <a:cubicBezTo>
                      <a:pt x="161163" y="79248"/>
                      <a:pt x="153924" y="72295"/>
                      <a:pt x="153924" y="63532"/>
                    </a:cubicBezTo>
                    <a:cubicBezTo>
                      <a:pt x="153924" y="54769"/>
                      <a:pt x="161163" y="47815"/>
                      <a:pt x="169926" y="47815"/>
                    </a:cubicBezTo>
                    <a:lnTo>
                      <a:pt x="173641" y="47815"/>
                    </a:lnTo>
                    <a:cubicBezTo>
                      <a:pt x="182404" y="47815"/>
                      <a:pt x="189643" y="54769"/>
                      <a:pt x="189643" y="63532"/>
                    </a:cubicBezTo>
                    <a:cubicBezTo>
                      <a:pt x="189643" y="72295"/>
                      <a:pt x="182404" y="79248"/>
                      <a:pt x="173641" y="79248"/>
                    </a:cubicBezTo>
                    <a:close/>
                    <a:moveTo>
                      <a:pt x="445103" y="77724"/>
                    </a:moveTo>
                    <a:lnTo>
                      <a:pt x="349758" y="77724"/>
                    </a:lnTo>
                    <a:cubicBezTo>
                      <a:pt x="342138" y="77724"/>
                      <a:pt x="335566" y="71342"/>
                      <a:pt x="335566" y="63532"/>
                    </a:cubicBezTo>
                    <a:cubicBezTo>
                      <a:pt x="335566" y="55721"/>
                      <a:pt x="342138" y="49530"/>
                      <a:pt x="349758" y="49530"/>
                    </a:cubicBezTo>
                    <a:lnTo>
                      <a:pt x="445103" y="49530"/>
                    </a:lnTo>
                    <a:cubicBezTo>
                      <a:pt x="452723" y="49530"/>
                      <a:pt x="459105" y="55626"/>
                      <a:pt x="459105" y="63532"/>
                    </a:cubicBezTo>
                    <a:cubicBezTo>
                      <a:pt x="459105" y="71438"/>
                      <a:pt x="452723" y="77724"/>
                      <a:pt x="445103" y="77724"/>
                    </a:cubicBezTo>
                    <a:close/>
                  </a:path>
                </a:pathLst>
              </a:custGeom>
              <a:solidFill>
                <a:schemeClr val="bg1"/>
              </a:solidFill>
              <a:ln w="9525" cap="flat">
                <a:noFill/>
                <a:prstDash val="solid"/>
                <a:miter/>
              </a:ln>
            </p:spPr>
            <p:txBody>
              <a:bodyPr/>
              <a:lstStyle/>
              <a:p>
                <a:endParaRPr lang="en-US" dirty="0"/>
              </a:p>
            </p:txBody>
          </p:sp>
          <p:grpSp>
            <p:nvGrpSpPr>
              <p:cNvPr id="64" name="Graphic 13">
                <a:extLst>
                  <a:ext uri="{FF2B5EF4-FFF2-40B4-BE49-F238E27FC236}">
                    <a16:creationId xmlns:a16="http://schemas.microsoft.com/office/drawing/2014/main" id="{F5936A94-BC6D-7732-2F5F-D9BCACFEA1C2}"/>
                  </a:ext>
                </a:extLst>
              </p:cNvPr>
              <p:cNvGrpSpPr/>
              <p:nvPr/>
            </p:nvGrpSpPr>
            <p:grpSpPr>
              <a:xfrm>
                <a:off x="4853368" y="3200685"/>
                <a:ext cx="303180" cy="178403"/>
                <a:chOff x="4853368" y="3200685"/>
                <a:chExt cx="303180" cy="178403"/>
              </a:xfrm>
              <a:solidFill>
                <a:srgbClr val="203B72"/>
              </a:solidFill>
            </p:grpSpPr>
            <p:sp>
              <p:nvSpPr>
                <p:cNvPr id="65" name="Freeform 64">
                  <a:extLst>
                    <a:ext uri="{FF2B5EF4-FFF2-40B4-BE49-F238E27FC236}">
                      <a16:creationId xmlns:a16="http://schemas.microsoft.com/office/drawing/2014/main" id="{4F16E9C7-6B6B-2EEE-2BFE-78FF7FD44FF5}"/>
                    </a:ext>
                  </a:extLst>
                </p:cNvPr>
                <p:cNvSpPr/>
                <p:nvPr/>
              </p:nvSpPr>
              <p:spPr>
                <a:xfrm>
                  <a:off x="4853368" y="3200685"/>
                  <a:ext cx="86868" cy="74009"/>
                </a:xfrm>
                <a:custGeom>
                  <a:avLst/>
                  <a:gdLst>
                    <a:gd name="csX0" fmla="*/ 86868 w 86868"/>
                    <a:gd name="csY0" fmla="*/ 10954 h 74009"/>
                    <a:gd name="csX1" fmla="*/ 86868 w 86868"/>
                    <a:gd name="csY1" fmla="*/ 63055 h 74009"/>
                    <a:gd name="csX2" fmla="*/ 75914 w 86868"/>
                    <a:gd name="csY2" fmla="*/ 74009 h 74009"/>
                    <a:gd name="csX3" fmla="*/ 10954 w 86868"/>
                    <a:gd name="csY3" fmla="*/ 74009 h 74009"/>
                    <a:gd name="csX4" fmla="*/ 0 w 86868"/>
                    <a:gd name="csY4" fmla="*/ 63055 h 74009"/>
                    <a:gd name="csX5" fmla="*/ 0 w 86868"/>
                    <a:gd name="csY5" fmla="*/ 10954 h 74009"/>
                    <a:gd name="csX6" fmla="*/ 10954 w 86868"/>
                    <a:gd name="csY6" fmla="*/ 0 h 74009"/>
                    <a:gd name="csX7" fmla="*/ 75914 w 86868"/>
                    <a:gd name="csY7" fmla="*/ 0 h 74009"/>
                    <a:gd name="csX8" fmla="*/ 86868 w 86868"/>
                    <a:gd name="csY8" fmla="*/ 10954 h 74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6868" h="74009">
                      <a:moveTo>
                        <a:pt x="86868" y="10954"/>
                      </a:moveTo>
                      <a:lnTo>
                        <a:pt x="86868" y="63055"/>
                      </a:lnTo>
                      <a:cubicBezTo>
                        <a:pt x="86868" y="69151"/>
                        <a:pt x="82010" y="74009"/>
                        <a:pt x="75914" y="74009"/>
                      </a:cubicBezTo>
                      <a:lnTo>
                        <a:pt x="10954" y="74009"/>
                      </a:lnTo>
                      <a:cubicBezTo>
                        <a:pt x="5048" y="74009"/>
                        <a:pt x="0" y="69151"/>
                        <a:pt x="0" y="63055"/>
                      </a:cubicBezTo>
                      <a:lnTo>
                        <a:pt x="0" y="10954"/>
                      </a:lnTo>
                      <a:cubicBezTo>
                        <a:pt x="0" y="4858"/>
                        <a:pt x="5048" y="0"/>
                        <a:pt x="10954" y="0"/>
                      </a:cubicBezTo>
                      <a:lnTo>
                        <a:pt x="75914" y="0"/>
                      </a:lnTo>
                      <a:cubicBezTo>
                        <a:pt x="82010" y="0"/>
                        <a:pt x="86868" y="4763"/>
                        <a:pt x="86868" y="10954"/>
                      </a:cubicBezTo>
                      <a:close/>
                    </a:path>
                  </a:pathLst>
                </a:custGeom>
                <a:solidFill>
                  <a:schemeClr val="bg1"/>
                </a:solidFill>
                <a:ln w="9525" cap="flat">
                  <a:noFill/>
                  <a:prstDash val="solid"/>
                  <a:miter/>
                </a:ln>
              </p:spPr>
              <p:txBody>
                <a:bodyPr/>
                <a:lstStyle/>
                <a:p>
                  <a:endParaRPr lang="en-US" dirty="0"/>
                </a:p>
              </p:txBody>
            </p:sp>
            <p:sp>
              <p:nvSpPr>
                <p:cNvPr id="66" name="Freeform 65">
                  <a:extLst>
                    <a:ext uri="{FF2B5EF4-FFF2-40B4-BE49-F238E27FC236}">
                      <a16:creationId xmlns:a16="http://schemas.microsoft.com/office/drawing/2014/main" id="{91B60915-4796-1607-6690-85C7BECA81B2}"/>
                    </a:ext>
                  </a:extLst>
                </p:cNvPr>
                <p:cNvSpPr/>
                <p:nvPr/>
              </p:nvSpPr>
              <p:spPr>
                <a:xfrm>
                  <a:off x="4853368" y="3305079"/>
                  <a:ext cx="86868" cy="74009"/>
                </a:xfrm>
                <a:custGeom>
                  <a:avLst/>
                  <a:gdLst>
                    <a:gd name="csX0" fmla="*/ 86868 w 86868"/>
                    <a:gd name="csY0" fmla="*/ 10954 h 74009"/>
                    <a:gd name="csX1" fmla="*/ 86868 w 86868"/>
                    <a:gd name="csY1" fmla="*/ 63055 h 74009"/>
                    <a:gd name="csX2" fmla="*/ 75914 w 86868"/>
                    <a:gd name="csY2" fmla="*/ 74009 h 74009"/>
                    <a:gd name="csX3" fmla="*/ 10954 w 86868"/>
                    <a:gd name="csY3" fmla="*/ 74009 h 74009"/>
                    <a:gd name="csX4" fmla="*/ 0 w 86868"/>
                    <a:gd name="csY4" fmla="*/ 63055 h 74009"/>
                    <a:gd name="csX5" fmla="*/ 0 w 86868"/>
                    <a:gd name="csY5" fmla="*/ 10954 h 74009"/>
                    <a:gd name="csX6" fmla="*/ 10954 w 86868"/>
                    <a:gd name="csY6" fmla="*/ 0 h 74009"/>
                    <a:gd name="csX7" fmla="*/ 75914 w 86868"/>
                    <a:gd name="csY7" fmla="*/ 0 h 74009"/>
                    <a:gd name="csX8" fmla="*/ 86868 w 86868"/>
                    <a:gd name="csY8" fmla="*/ 10954 h 74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6868" h="74009">
                      <a:moveTo>
                        <a:pt x="86868" y="10954"/>
                      </a:moveTo>
                      <a:lnTo>
                        <a:pt x="86868" y="63055"/>
                      </a:lnTo>
                      <a:cubicBezTo>
                        <a:pt x="86868" y="69151"/>
                        <a:pt x="82010" y="74009"/>
                        <a:pt x="75914" y="74009"/>
                      </a:cubicBezTo>
                      <a:lnTo>
                        <a:pt x="10954" y="74009"/>
                      </a:lnTo>
                      <a:cubicBezTo>
                        <a:pt x="5048" y="74009"/>
                        <a:pt x="0" y="69151"/>
                        <a:pt x="0" y="63055"/>
                      </a:cubicBezTo>
                      <a:lnTo>
                        <a:pt x="0" y="10954"/>
                      </a:lnTo>
                      <a:cubicBezTo>
                        <a:pt x="0" y="4858"/>
                        <a:pt x="5048" y="0"/>
                        <a:pt x="10954" y="0"/>
                      </a:cubicBezTo>
                      <a:lnTo>
                        <a:pt x="75914" y="0"/>
                      </a:lnTo>
                      <a:cubicBezTo>
                        <a:pt x="82010" y="0"/>
                        <a:pt x="86868" y="4763"/>
                        <a:pt x="86868" y="10954"/>
                      </a:cubicBezTo>
                      <a:close/>
                    </a:path>
                  </a:pathLst>
                </a:custGeom>
                <a:solidFill>
                  <a:schemeClr val="bg1"/>
                </a:solidFill>
                <a:ln w="9525" cap="flat">
                  <a:noFill/>
                  <a:prstDash val="solid"/>
                  <a:miter/>
                </a:ln>
              </p:spPr>
              <p:txBody>
                <a:bodyPr/>
                <a:lstStyle/>
                <a:p>
                  <a:endParaRPr lang="en-US" dirty="0"/>
                </a:p>
              </p:txBody>
            </p:sp>
            <p:sp>
              <p:nvSpPr>
                <p:cNvPr id="67" name="Freeform 66">
                  <a:extLst>
                    <a:ext uri="{FF2B5EF4-FFF2-40B4-BE49-F238E27FC236}">
                      <a16:creationId xmlns:a16="http://schemas.microsoft.com/office/drawing/2014/main" id="{03D7E72E-E1DC-A981-27B0-7A89C657F087}"/>
                    </a:ext>
                  </a:extLst>
                </p:cNvPr>
                <p:cNvSpPr/>
                <p:nvPr/>
              </p:nvSpPr>
              <p:spPr>
                <a:xfrm>
                  <a:off x="4966620" y="3200685"/>
                  <a:ext cx="189928" cy="21907"/>
                </a:xfrm>
                <a:custGeom>
                  <a:avLst/>
                  <a:gdLst>
                    <a:gd name="csX0" fmla="*/ 189929 w 189928"/>
                    <a:gd name="csY0" fmla="*/ 10954 h 21907"/>
                    <a:gd name="csX1" fmla="*/ 178975 w 189928"/>
                    <a:gd name="csY1" fmla="*/ 21908 h 21907"/>
                    <a:gd name="csX2" fmla="*/ 10954 w 189928"/>
                    <a:gd name="csY2" fmla="*/ 21908 h 21907"/>
                    <a:gd name="csX3" fmla="*/ 0 w 189928"/>
                    <a:gd name="csY3" fmla="*/ 10954 h 21907"/>
                    <a:gd name="csX4" fmla="*/ 10954 w 189928"/>
                    <a:gd name="csY4" fmla="*/ 0 h 21907"/>
                    <a:gd name="csX5" fmla="*/ 178975 w 189928"/>
                    <a:gd name="csY5" fmla="*/ 0 h 21907"/>
                    <a:gd name="csX6" fmla="*/ 189929 w 189928"/>
                    <a:gd name="csY6" fmla="*/ 10954 h 219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9928" h="21907">
                      <a:moveTo>
                        <a:pt x="189929" y="10954"/>
                      </a:moveTo>
                      <a:cubicBezTo>
                        <a:pt x="189929" y="16859"/>
                        <a:pt x="184880" y="21908"/>
                        <a:pt x="178975" y="21908"/>
                      </a:cubicBezTo>
                      <a:lnTo>
                        <a:pt x="10954" y="21908"/>
                      </a:lnTo>
                      <a:cubicBezTo>
                        <a:pt x="4858" y="21908"/>
                        <a:pt x="0" y="16859"/>
                        <a:pt x="0" y="10954"/>
                      </a:cubicBezTo>
                      <a:cubicBezTo>
                        <a:pt x="0" y="5048"/>
                        <a:pt x="4858" y="0"/>
                        <a:pt x="10954" y="0"/>
                      </a:cubicBezTo>
                      <a:lnTo>
                        <a:pt x="178975" y="0"/>
                      </a:lnTo>
                      <a:cubicBezTo>
                        <a:pt x="184880" y="0"/>
                        <a:pt x="189929" y="4763"/>
                        <a:pt x="189929" y="10954"/>
                      </a:cubicBezTo>
                      <a:close/>
                    </a:path>
                  </a:pathLst>
                </a:custGeom>
                <a:solidFill>
                  <a:schemeClr val="bg1"/>
                </a:solidFill>
                <a:ln w="9525" cap="flat">
                  <a:noFill/>
                  <a:prstDash val="solid"/>
                  <a:miter/>
                </a:ln>
              </p:spPr>
              <p:txBody>
                <a:bodyPr/>
                <a:lstStyle/>
                <a:p>
                  <a:endParaRPr lang="en-US"/>
                </a:p>
              </p:txBody>
            </p:sp>
            <p:sp>
              <p:nvSpPr>
                <p:cNvPr id="68" name="Freeform 67">
                  <a:extLst>
                    <a:ext uri="{FF2B5EF4-FFF2-40B4-BE49-F238E27FC236}">
                      <a16:creationId xmlns:a16="http://schemas.microsoft.com/office/drawing/2014/main" id="{3ED84296-BCE2-0783-BA55-185431C6CA6B}"/>
                    </a:ext>
                  </a:extLst>
                </p:cNvPr>
                <p:cNvSpPr/>
                <p:nvPr/>
              </p:nvSpPr>
              <p:spPr>
                <a:xfrm>
                  <a:off x="4966620" y="3252787"/>
                  <a:ext cx="171354" cy="21907"/>
                </a:xfrm>
                <a:custGeom>
                  <a:avLst/>
                  <a:gdLst>
                    <a:gd name="csX0" fmla="*/ 171355 w 171354"/>
                    <a:gd name="csY0" fmla="*/ 0 h 21907"/>
                    <a:gd name="csX1" fmla="*/ 141161 w 171354"/>
                    <a:gd name="csY1" fmla="*/ 21908 h 21907"/>
                    <a:gd name="csX2" fmla="*/ 10954 w 171354"/>
                    <a:gd name="csY2" fmla="*/ 21908 h 21907"/>
                    <a:gd name="csX3" fmla="*/ 0 w 171354"/>
                    <a:gd name="csY3" fmla="*/ 10954 h 21907"/>
                    <a:gd name="csX4" fmla="*/ 10954 w 171354"/>
                    <a:gd name="csY4" fmla="*/ 0 h 21907"/>
                    <a:gd name="csX5" fmla="*/ 171260 w 171354"/>
                    <a:gd name="csY5" fmla="*/ 0 h 21907"/>
                  </a:gdLst>
                  <a:ahLst/>
                  <a:cxnLst>
                    <a:cxn ang="0">
                      <a:pos x="csX0" y="csY0"/>
                    </a:cxn>
                    <a:cxn ang="0">
                      <a:pos x="csX1" y="csY1"/>
                    </a:cxn>
                    <a:cxn ang="0">
                      <a:pos x="csX2" y="csY2"/>
                    </a:cxn>
                    <a:cxn ang="0">
                      <a:pos x="csX3" y="csY3"/>
                    </a:cxn>
                    <a:cxn ang="0">
                      <a:pos x="csX4" y="csY4"/>
                    </a:cxn>
                    <a:cxn ang="0">
                      <a:pos x="csX5" y="csY5"/>
                    </a:cxn>
                  </a:cxnLst>
                  <a:rect l="l" t="t" r="r" b="b"/>
                  <a:pathLst>
                    <a:path w="171354" h="21907">
                      <a:moveTo>
                        <a:pt x="171355" y="0"/>
                      </a:moveTo>
                      <a:cubicBezTo>
                        <a:pt x="160211" y="5905"/>
                        <a:pt x="150114" y="13145"/>
                        <a:pt x="141161" y="21908"/>
                      </a:cubicBezTo>
                      <a:lnTo>
                        <a:pt x="10954" y="21908"/>
                      </a:lnTo>
                      <a:cubicBezTo>
                        <a:pt x="4858" y="21908"/>
                        <a:pt x="0" y="17145"/>
                        <a:pt x="0" y="10954"/>
                      </a:cubicBezTo>
                      <a:cubicBezTo>
                        <a:pt x="0" y="4763"/>
                        <a:pt x="4858" y="0"/>
                        <a:pt x="10954" y="0"/>
                      </a:cubicBezTo>
                      <a:lnTo>
                        <a:pt x="171260" y="0"/>
                      </a:lnTo>
                      <a:close/>
                    </a:path>
                  </a:pathLst>
                </a:custGeom>
                <a:solidFill>
                  <a:schemeClr val="bg1"/>
                </a:solidFill>
                <a:ln w="9525" cap="flat">
                  <a:noFill/>
                  <a:prstDash val="solid"/>
                  <a:miter/>
                </a:ln>
              </p:spPr>
              <p:txBody>
                <a:bodyPr/>
                <a:lstStyle/>
                <a:p>
                  <a:endParaRPr lang="en-US"/>
                </a:p>
              </p:txBody>
            </p:sp>
            <p:sp>
              <p:nvSpPr>
                <p:cNvPr id="69" name="Freeform 68">
                  <a:extLst>
                    <a:ext uri="{FF2B5EF4-FFF2-40B4-BE49-F238E27FC236}">
                      <a16:creationId xmlns:a16="http://schemas.microsoft.com/office/drawing/2014/main" id="{DC6C1B0D-0235-2D9E-2294-43E0F7FADA7A}"/>
                    </a:ext>
                  </a:extLst>
                </p:cNvPr>
                <p:cNvSpPr/>
                <p:nvPr/>
              </p:nvSpPr>
              <p:spPr>
                <a:xfrm>
                  <a:off x="4966716" y="3305079"/>
                  <a:ext cx="117252" cy="21907"/>
                </a:xfrm>
                <a:custGeom>
                  <a:avLst/>
                  <a:gdLst>
                    <a:gd name="csX0" fmla="*/ 117253 w 117252"/>
                    <a:gd name="csY0" fmla="*/ 0 h 21907"/>
                    <a:gd name="csX1" fmla="*/ 107442 w 117252"/>
                    <a:gd name="csY1" fmla="*/ 21907 h 21907"/>
                    <a:gd name="csX2" fmla="*/ 10954 w 117252"/>
                    <a:gd name="csY2" fmla="*/ 21907 h 21907"/>
                    <a:gd name="csX3" fmla="*/ 0 w 117252"/>
                    <a:gd name="csY3" fmla="*/ 10954 h 21907"/>
                    <a:gd name="csX4" fmla="*/ 10954 w 117252"/>
                    <a:gd name="csY4" fmla="*/ 0 h 21907"/>
                    <a:gd name="csX5" fmla="*/ 117253 w 117252"/>
                    <a:gd name="csY5" fmla="*/ 0 h 21907"/>
                  </a:gdLst>
                  <a:ahLst/>
                  <a:cxnLst>
                    <a:cxn ang="0">
                      <a:pos x="csX0" y="csY0"/>
                    </a:cxn>
                    <a:cxn ang="0">
                      <a:pos x="csX1" y="csY1"/>
                    </a:cxn>
                    <a:cxn ang="0">
                      <a:pos x="csX2" y="csY2"/>
                    </a:cxn>
                    <a:cxn ang="0">
                      <a:pos x="csX3" y="csY3"/>
                    </a:cxn>
                    <a:cxn ang="0">
                      <a:pos x="csX4" y="csY4"/>
                    </a:cxn>
                    <a:cxn ang="0">
                      <a:pos x="csX5" y="csY5"/>
                    </a:cxn>
                  </a:cxnLst>
                  <a:rect l="l" t="t" r="r" b="b"/>
                  <a:pathLst>
                    <a:path w="117252" h="21907">
                      <a:moveTo>
                        <a:pt x="117253" y="0"/>
                      </a:moveTo>
                      <a:cubicBezTo>
                        <a:pt x="113347" y="6953"/>
                        <a:pt x="110014" y="14192"/>
                        <a:pt x="107442" y="21907"/>
                      </a:cubicBezTo>
                      <a:lnTo>
                        <a:pt x="10954" y="21907"/>
                      </a:lnTo>
                      <a:cubicBezTo>
                        <a:pt x="4858" y="21907"/>
                        <a:pt x="0" y="16859"/>
                        <a:pt x="0" y="10954"/>
                      </a:cubicBezTo>
                      <a:cubicBezTo>
                        <a:pt x="0" y="5048"/>
                        <a:pt x="4858" y="0"/>
                        <a:pt x="10954" y="0"/>
                      </a:cubicBezTo>
                      <a:lnTo>
                        <a:pt x="117253" y="0"/>
                      </a:lnTo>
                      <a:close/>
                    </a:path>
                  </a:pathLst>
                </a:custGeom>
                <a:solidFill>
                  <a:schemeClr val="bg1"/>
                </a:solidFill>
                <a:ln w="9525" cap="flat">
                  <a:noFill/>
                  <a:prstDash val="solid"/>
                  <a:miter/>
                </a:ln>
              </p:spPr>
              <p:txBody>
                <a:bodyPr/>
                <a:lstStyle/>
                <a:p>
                  <a:endParaRPr lang="en-US"/>
                </a:p>
              </p:txBody>
            </p:sp>
            <p:sp>
              <p:nvSpPr>
                <p:cNvPr id="70" name="Freeform 69">
                  <a:extLst>
                    <a:ext uri="{FF2B5EF4-FFF2-40B4-BE49-F238E27FC236}">
                      <a16:creationId xmlns:a16="http://schemas.microsoft.com/office/drawing/2014/main" id="{8F117BC7-2B52-CDAF-0951-94AC99817FB1}"/>
                    </a:ext>
                  </a:extLst>
                </p:cNvPr>
                <p:cNvSpPr/>
                <p:nvPr/>
              </p:nvSpPr>
              <p:spPr>
                <a:xfrm>
                  <a:off x="4966716" y="3357086"/>
                  <a:ext cx="100679" cy="21907"/>
                </a:xfrm>
                <a:custGeom>
                  <a:avLst/>
                  <a:gdLst>
                    <a:gd name="csX0" fmla="*/ 99917 w 100679"/>
                    <a:gd name="csY0" fmla="*/ 13621 h 21907"/>
                    <a:gd name="csX1" fmla="*/ 100393 w 100679"/>
                    <a:gd name="csY1" fmla="*/ 21908 h 21907"/>
                    <a:gd name="csX2" fmla="*/ 10954 w 100679"/>
                    <a:gd name="csY2" fmla="*/ 21908 h 21907"/>
                    <a:gd name="csX3" fmla="*/ 0 w 100679"/>
                    <a:gd name="csY3" fmla="*/ 10954 h 21907"/>
                    <a:gd name="csX4" fmla="*/ 10954 w 100679"/>
                    <a:gd name="csY4" fmla="*/ 0 h 21907"/>
                    <a:gd name="csX5" fmla="*/ 100679 w 100679"/>
                    <a:gd name="csY5" fmla="*/ 0 h 21907"/>
                    <a:gd name="csX6" fmla="*/ 100013 w 100679"/>
                    <a:gd name="csY6" fmla="*/ 13525 h 2190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0679" h="21907">
                      <a:moveTo>
                        <a:pt x="99917" y="13621"/>
                      </a:moveTo>
                      <a:cubicBezTo>
                        <a:pt x="99917" y="16478"/>
                        <a:pt x="99917" y="19336"/>
                        <a:pt x="100393" y="21908"/>
                      </a:cubicBezTo>
                      <a:lnTo>
                        <a:pt x="10954" y="21908"/>
                      </a:lnTo>
                      <a:cubicBezTo>
                        <a:pt x="4858" y="21908"/>
                        <a:pt x="0" y="17050"/>
                        <a:pt x="0" y="10954"/>
                      </a:cubicBezTo>
                      <a:cubicBezTo>
                        <a:pt x="0" y="4858"/>
                        <a:pt x="4858" y="0"/>
                        <a:pt x="10954" y="0"/>
                      </a:cubicBezTo>
                      <a:lnTo>
                        <a:pt x="100679" y="0"/>
                      </a:lnTo>
                      <a:cubicBezTo>
                        <a:pt x="100203" y="4382"/>
                        <a:pt x="100013" y="8954"/>
                        <a:pt x="100013" y="13525"/>
                      </a:cubicBezTo>
                      <a:close/>
                    </a:path>
                  </a:pathLst>
                </a:custGeom>
                <a:solidFill>
                  <a:schemeClr val="bg1"/>
                </a:solidFill>
                <a:ln w="9525" cap="flat">
                  <a:noFill/>
                  <a:prstDash val="solid"/>
                  <a:miter/>
                </a:ln>
              </p:spPr>
              <p:txBody>
                <a:bodyPr/>
                <a:lstStyle/>
                <a:p>
                  <a:endParaRPr lang="en-US"/>
                </a:p>
              </p:txBody>
            </p:sp>
          </p:grpSp>
        </p:grpSp>
        <p:grpSp>
          <p:nvGrpSpPr>
            <p:cNvPr id="71" name="Graphic 13">
              <a:extLst>
                <a:ext uri="{FF2B5EF4-FFF2-40B4-BE49-F238E27FC236}">
                  <a16:creationId xmlns:a16="http://schemas.microsoft.com/office/drawing/2014/main" id="{3AF916AD-7C35-A7CC-3BCE-64214E258E2E}"/>
                </a:ext>
              </a:extLst>
            </p:cNvPr>
            <p:cNvGrpSpPr/>
            <p:nvPr/>
          </p:nvGrpSpPr>
          <p:grpSpPr>
            <a:xfrm>
              <a:off x="5088540" y="3259645"/>
              <a:ext cx="253869" cy="253965"/>
              <a:chOff x="5088540" y="3259645"/>
              <a:chExt cx="253869" cy="253965"/>
            </a:xfrm>
            <a:solidFill>
              <a:srgbClr val="1E9FDA"/>
            </a:solidFill>
          </p:grpSpPr>
          <p:sp>
            <p:nvSpPr>
              <p:cNvPr id="72" name="Freeform 71">
                <a:extLst>
                  <a:ext uri="{FF2B5EF4-FFF2-40B4-BE49-F238E27FC236}">
                    <a16:creationId xmlns:a16="http://schemas.microsoft.com/office/drawing/2014/main" id="{3B64C3EF-E865-288B-E7EC-A454BC270E5B}"/>
                  </a:ext>
                </a:extLst>
              </p:cNvPr>
              <p:cNvSpPr/>
              <p:nvPr/>
            </p:nvSpPr>
            <p:spPr>
              <a:xfrm>
                <a:off x="5088540" y="3259645"/>
                <a:ext cx="253869" cy="253965"/>
              </a:xfrm>
              <a:custGeom>
                <a:avLst/>
                <a:gdLst>
                  <a:gd name="csX0" fmla="*/ 249460 w 253869"/>
                  <a:gd name="csY0" fmla="*/ 229076 h 253965"/>
                  <a:gd name="csX1" fmla="*/ 197834 w 253869"/>
                  <a:gd name="csY1" fmla="*/ 180213 h 253965"/>
                  <a:gd name="csX2" fmla="*/ 222123 w 253869"/>
                  <a:gd name="csY2" fmla="*/ 111062 h 253965"/>
                  <a:gd name="csX3" fmla="*/ 111062 w 253869"/>
                  <a:gd name="csY3" fmla="*/ 0 h 253965"/>
                  <a:gd name="csX4" fmla="*/ 0 w 253869"/>
                  <a:gd name="csY4" fmla="*/ 111062 h 253965"/>
                  <a:gd name="csX5" fmla="*/ 111062 w 253869"/>
                  <a:gd name="csY5" fmla="*/ 222123 h 253965"/>
                  <a:gd name="csX6" fmla="*/ 180213 w 253869"/>
                  <a:gd name="csY6" fmla="*/ 197834 h 253965"/>
                  <a:gd name="csX7" fmla="*/ 229076 w 253869"/>
                  <a:gd name="csY7" fmla="*/ 249460 h 253965"/>
                  <a:gd name="csX8" fmla="*/ 229648 w 253869"/>
                  <a:gd name="csY8" fmla="*/ 250031 h 253965"/>
                  <a:gd name="csX9" fmla="*/ 249936 w 253869"/>
                  <a:gd name="csY9" fmla="*/ 249460 h 253965"/>
                  <a:gd name="csX10" fmla="*/ 249365 w 253869"/>
                  <a:gd name="csY10" fmla="*/ 229171 h 253965"/>
                  <a:gd name="csX11" fmla="*/ 111062 w 253869"/>
                  <a:gd name="csY11" fmla="*/ 199072 h 253965"/>
                  <a:gd name="csX12" fmla="*/ 22955 w 253869"/>
                  <a:gd name="csY12" fmla="*/ 111062 h 253965"/>
                  <a:gd name="csX13" fmla="*/ 111062 w 253869"/>
                  <a:gd name="csY13" fmla="*/ 22955 h 253965"/>
                  <a:gd name="csX14" fmla="*/ 199073 w 253869"/>
                  <a:gd name="csY14" fmla="*/ 111062 h 253965"/>
                  <a:gd name="csX15" fmla="*/ 111062 w 253869"/>
                  <a:gd name="csY15" fmla="*/ 199072 h 2539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53869" h="253965">
                    <a:moveTo>
                      <a:pt x="249460" y="229076"/>
                    </a:moveTo>
                    <a:lnTo>
                      <a:pt x="197834" y="180213"/>
                    </a:lnTo>
                    <a:cubicBezTo>
                      <a:pt x="212979" y="161258"/>
                      <a:pt x="222123" y="137160"/>
                      <a:pt x="222123" y="111062"/>
                    </a:cubicBezTo>
                    <a:cubicBezTo>
                      <a:pt x="222123" y="49816"/>
                      <a:pt x="172307" y="0"/>
                      <a:pt x="111062" y="0"/>
                    </a:cubicBezTo>
                    <a:cubicBezTo>
                      <a:pt x="49816" y="0"/>
                      <a:pt x="0" y="49816"/>
                      <a:pt x="0" y="111062"/>
                    </a:cubicBezTo>
                    <a:cubicBezTo>
                      <a:pt x="0" y="172307"/>
                      <a:pt x="49816" y="222123"/>
                      <a:pt x="111062" y="222123"/>
                    </a:cubicBezTo>
                    <a:cubicBezTo>
                      <a:pt x="137160" y="222123"/>
                      <a:pt x="161258" y="212979"/>
                      <a:pt x="180213" y="197834"/>
                    </a:cubicBezTo>
                    <a:lnTo>
                      <a:pt x="229076" y="249460"/>
                    </a:lnTo>
                    <a:cubicBezTo>
                      <a:pt x="229076" y="249460"/>
                      <a:pt x="229457" y="249841"/>
                      <a:pt x="229648" y="250031"/>
                    </a:cubicBezTo>
                    <a:cubicBezTo>
                      <a:pt x="235363" y="255460"/>
                      <a:pt x="244507" y="255270"/>
                      <a:pt x="249936" y="249460"/>
                    </a:cubicBezTo>
                    <a:cubicBezTo>
                      <a:pt x="255365" y="243745"/>
                      <a:pt x="255175" y="234601"/>
                      <a:pt x="249365" y="229171"/>
                    </a:cubicBezTo>
                    <a:close/>
                    <a:moveTo>
                      <a:pt x="111062" y="199072"/>
                    </a:moveTo>
                    <a:cubicBezTo>
                      <a:pt x="62484" y="199072"/>
                      <a:pt x="22955" y="159544"/>
                      <a:pt x="22955" y="111062"/>
                    </a:cubicBezTo>
                    <a:cubicBezTo>
                      <a:pt x="22955" y="62579"/>
                      <a:pt x="62484" y="22955"/>
                      <a:pt x="111062" y="22955"/>
                    </a:cubicBezTo>
                    <a:cubicBezTo>
                      <a:pt x="159639" y="22955"/>
                      <a:pt x="199073" y="62484"/>
                      <a:pt x="199073" y="111062"/>
                    </a:cubicBezTo>
                    <a:cubicBezTo>
                      <a:pt x="199073" y="159639"/>
                      <a:pt x="159544" y="199072"/>
                      <a:pt x="111062" y="199072"/>
                    </a:cubicBezTo>
                    <a:close/>
                  </a:path>
                </a:pathLst>
              </a:custGeom>
              <a:solidFill>
                <a:srgbClr val="1E9FDA"/>
              </a:solidFill>
              <a:ln w="9525" cap="flat">
                <a:noFill/>
                <a:prstDash val="solid"/>
                <a:miter/>
              </a:ln>
            </p:spPr>
            <p:txBody>
              <a:bodyPr/>
              <a:lstStyle/>
              <a:p>
                <a:endParaRPr lang="en-US"/>
              </a:p>
            </p:txBody>
          </p:sp>
          <p:sp>
            <p:nvSpPr>
              <p:cNvPr id="73" name="Freeform 72">
                <a:extLst>
                  <a:ext uri="{FF2B5EF4-FFF2-40B4-BE49-F238E27FC236}">
                    <a16:creationId xmlns:a16="http://schemas.microsoft.com/office/drawing/2014/main" id="{E9284A8A-0376-7FD2-911F-3310D1EA594B}"/>
                  </a:ext>
                </a:extLst>
              </p:cNvPr>
              <p:cNvSpPr/>
              <p:nvPr/>
            </p:nvSpPr>
            <p:spPr>
              <a:xfrm>
                <a:off x="5133784" y="3304889"/>
                <a:ext cx="77533" cy="77533"/>
              </a:xfrm>
              <a:custGeom>
                <a:avLst/>
                <a:gdLst>
                  <a:gd name="csX0" fmla="*/ 65818 w 77533"/>
                  <a:gd name="csY0" fmla="*/ 0 h 77533"/>
                  <a:gd name="csX1" fmla="*/ 0 w 77533"/>
                  <a:gd name="csY1" fmla="*/ 65818 h 77533"/>
                  <a:gd name="csX2" fmla="*/ 11716 w 77533"/>
                  <a:gd name="csY2" fmla="*/ 77533 h 77533"/>
                  <a:gd name="csX3" fmla="*/ 23432 w 77533"/>
                  <a:gd name="csY3" fmla="*/ 65818 h 77533"/>
                  <a:gd name="csX4" fmla="*/ 65818 w 77533"/>
                  <a:gd name="csY4" fmla="*/ 23431 h 77533"/>
                  <a:gd name="csX5" fmla="*/ 77533 w 77533"/>
                  <a:gd name="csY5" fmla="*/ 11716 h 77533"/>
                  <a:gd name="csX6" fmla="*/ 65818 w 77533"/>
                  <a:gd name="csY6" fmla="*/ 0 h 775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7533" h="77533">
                    <a:moveTo>
                      <a:pt x="65818" y="0"/>
                    </a:moveTo>
                    <a:cubicBezTo>
                      <a:pt x="29528" y="0"/>
                      <a:pt x="0" y="29528"/>
                      <a:pt x="0" y="65818"/>
                    </a:cubicBezTo>
                    <a:cubicBezTo>
                      <a:pt x="0" y="72295"/>
                      <a:pt x="5239" y="77533"/>
                      <a:pt x="11716" y="77533"/>
                    </a:cubicBezTo>
                    <a:cubicBezTo>
                      <a:pt x="18193" y="77533"/>
                      <a:pt x="23432" y="72295"/>
                      <a:pt x="23432" y="65818"/>
                    </a:cubicBezTo>
                    <a:cubicBezTo>
                      <a:pt x="23432" y="42481"/>
                      <a:pt x="42482" y="23431"/>
                      <a:pt x="65818" y="23431"/>
                    </a:cubicBezTo>
                    <a:cubicBezTo>
                      <a:pt x="72295" y="23431"/>
                      <a:pt x="77533" y="18193"/>
                      <a:pt x="77533" y="11716"/>
                    </a:cubicBezTo>
                    <a:cubicBezTo>
                      <a:pt x="77533" y="5239"/>
                      <a:pt x="72295" y="0"/>
                      <a:pt x="65818" y="0"/>
                    </a:cubicBezTo>
                    <a:close/>
                  </a:path>
                </a:pathLst>
              </a:custGeom>
              <a:solidFill>
                <a:srgbClr val="1E9FDA"/>
              </a:solidFill>
              <a:ln w="9525" cap="flat">
                <a:noFill/>
                <a:prstDash val="solid"/>
                <a:miter/>
              </a:ln>
            </p:spPr>
            <p:txBody>
              <a:bodyPr/>
              <a:lstStyle/>
              <a:p>
                <a:endParaRPr lang="en-US"/>
              </a:p>
            </p:txBody>
          </p:sp>
        </p:grpSp>
      </p:grpSp>
      <p:grpSp>
        <p:nvGrpSpPr>
          <p:cNvPr id="74" name="Graphic 13">
            <a:extLst>
              <a:ext uri="{FF2B5EF4-FFF2-40B4-BE49-F238E27FC236}">
                <a16:creationId xmlns:a16="http://schemas.microsoft.com/office/drawing/2014/main" id="{6AF10310-44D6-1E57-9038-91963AD7839C}"/>
              </a:ext>
            </a:extLst>
          </p:cNvPr>
          <p:cNvGrpSpPr/>
          <p:nvPr/>
        </p:nvGrpSpPr>
        <p:grpSpPr>
          <a:xfrm>
            <a:off x="416133" y="2667578"/>
            <a:ext cx="482099" cy="393600"/>
            <a:chOff x="3801522" y="2385345"/>
            <a:chExt cx="576214" cy="470439"/>
          </a:xfrm>
        </p:grpSpPr>
        <p:sp>
          <p:nvSpPr>
            <p:cNvPr id="75" name="Freeform 74">
              <a:extLst>
                <a:ext uri="{FF2B5EF4-FFF2-40B4-BE49-F238E27FC236}">
                  <a16:creationId xmlns:a16="http://schemas.microsoft.com/office/drawing/2014/main" id="{280ADFF0-E922-BD7C-9579-405D1ABF6C57}"/>
                </a:ext>
              </a:extLst>
            </p:cNvPr>
            <p:cNvSpPr/>
            <p:nvPr/>
          </p:nvSpPr>
          <p:spPr>
            <a:xfrm>
              <a:off x="3801522" y="2385345"/>
              <a:ext cx="376332" cy="470439"/>
            </a:xfrm>
            <a:custGeom>
              <a:avLst/>
              <a:gdLst>
                <a:gd name="csX0" fmla="*/ 376333 w 376332"/>
                <a:gd name="csY0" fmla="*/ 90202 h 470439"/>
                <a:gd name="csX1" fmla="*/ 376333 w 376332"/>
                <a:gd name="csY1" fmla="*/ 42958 h 470439"/>
                <a:gd name="csX2" fmla="*/ 333375 w 376332"/>
                <a:gd name="csY2" fmla="*/ 0 h 470439"/>
                <a:gd name="csX3" fmla="*/ 42958 w 376332"/>
                <a:gd name="csY3" fmla="*/ 0 h 470439"/>
                <a:gd name="csX4" fmla="*/ 0 w 376332"/>
                <a:gd name="csY4" fmla="*/ 42958 h 470439"/>
                <a:gd name="csX5" fmla="*/ 0 w 376332"/>
                <a:gd name="csY5" fmla="*/ 427482 h 470439"/>
                <a:gd name="csX6" fmla="*/ 42958 w 376332"/>
                <a:gd name="csY6" fmla="*/ 470440 h 470439"/>
                <a:gd name="csX7" fmla="*/ 333375 w 376332"/>
                <a:gd name="csY7" fmla="*/ 470440 h 470439"/>
                <a:gd name="csX8" fmla="*/ 376333 w 376332"/>
                <a:gd name="csY8" fmla="*/ 427482 h 470439"/>
                <a:gd name="csX9" fmla="*/ 376333 w 376332"/>
                <a:gd name="csY9" fmla="*/ 380428 h 470439"/>
                <a:gd name="csX10" fmla="*/ 265652 w 376332"/>
                <a:gd name="csY10" fmla="*/ 235172 h 470439"/>
                <a:gd name="csX11" fmla="*/ 376333 w 376332"/>
                <a:gd name="csY11" fmla="*/ 90202 h 470439"/>
                <a:gd name="csX12" fmla="*/ 76295 w 376332"/>
                <a:gd name="csY12" fmla="*/ 220790 h 470439"/>
                <a:gd name="csX13" fmla="*/ 215265 w 376332"/>
                <a:gd name="csY13" fmla="*/ 220790 h 470439"/>
                <a:gd name="csX14" fmla="*/ 229648 w 376332"/>
                <a:gd name="csY14" fmla="*/ 235172 h 470439"/>
                <a:gd name="csX15" fmla="*/ 215265 w 376332"/>
                <a:gd name="csY15" fmla="*/ 249555 h 470439"/>
                <a:gd name="csX16" fmla="*/ 76295 w 376332"/>
                <a:gd name="csY16" fmla="*/ 249555 h 470439"/>
                <a:gd name="csX17" fmla="*/ 61913 w 376332"/>
                <a:gd name="csY17" fmla="*/ 235172 h 470439"/>
                <a:gd name="csX18" fmla="*/ 76295 w 376332"/>
                <a:gd name="csY18" fmla="*/ 220790 h 470439"/>
                <a:gd name="csX19" fmla="*/ 61913 w 376332"/>
                <a:gd name="csY19" fmla="*/ 157639 h 470439"/>
                <a:gd name="csX20" fmla="*/ 76295 w 376332"/>
                <a:gd name="csY20" fmla="*/ 143256 h 470439"/>
                <a:gd name="csX21" fmla="*/ 233553 w 376332"/>
                <a:gd name="csY21" fmla="*/ 143256 h 470439"/>
                <a:gd name="csX22" fmla="*/ 247936 w 376332"/>
                <a:gd name="csY22" fmla="*/ 157639 h 470439"/>
                <a:gd name="csX23" fmla="*/ 233553 w 376332"/>
                <a:gd name="csY23" fmla="*/ 172021 h 470439"/>
                <a:gd name="csX24" fmla="*/ 76295 w 376332"/>
                <a:gd name="csY24" fmla="*/ 172021 h 470439"/>
                <a:gd name="csX25" fmla="*/ 61913 w 376332"/>
                <a:gd name="csY25" fmla="*/ 157639 h 470439"/>
                <a:gd name="csX26" fmla="*/ 76295 w 376332"/>
                <a:gd name="csY26" fmla="*/ 298609 h 470439"/>
                <a:gd name="csX27" fmla="*/ 233553 w 376332"/>
                <a:gd name="csY27" fmla="*/ 298609 h 470439"/>
                <a:gd name="csX28" fmla="*/ 247936 w 376332"/>
                <a:gd name="csY28" fmla="*/ 312801 h 470439"/>
                <a:gd name="csX29" fmla="*/ 233553 w 376332"/>
                <a:gd name="csY29" fmla="*/ 327184 h 470439"/>
                <a:gd name="csX30" fmla="*/ 76295 w 376332"/>
                <a:gd name="csY30" fmla="*/ 327184 h 470439"/>
                <a:gd name="csX31" fmla="*/ 61913 w 376332"/>
                <a:gd name="csY31" fmla="*/ 312801 h 470439"/>
                <a:gd name="csX32" fmla="*/ 76295 w 376332"/>
                <a:gd name="csY32" fmla="*/ 298609 h 470439"/>
                <a:gd name="csX33" fmla="*/ 300228 w 376332"/>
                <a:gd name="csY33" fmla="*/ 376142 h 470439"/>
                <a:gd name="csX34" fmla="*/ 314611 w 376332"/>
                <a:gd name="csY34" fmla="*/ 390525 h 470439"/>
                <a:gd name="csX35" fmla="*/ 300228 w 376332"/>
                <a:gd name="csY35" fmla="*/ 404908 h 470439"/>
                <a:gd name="csX36" fmla="*/ 76295 w 376332"/>
                <a:gd name="csY36" fmla="*/ 404908 h 470439"/>
                <a:gd name="csX37" fmla="*/ 61913 w 376332"/>
                <a:gd name="csY37" fmla="*/ 390525 h 470439"/>
                <a:gd name="csX38" fmla="*/ 76295 w 376332"/>
                <a:gd name="csY38" fmla="*/ 376142 h 470439"/>
                <a:gd name="csX39" fmla="*/ 300228 w 376332"/>
                <a:gd name="csY39" fmla="*/ 376142 h 470439"/>
                <a:gd name="csX40" fmla="*/ 300228 w 376332"/>
                <a:gd name="csY40" fmla="*/ 94298 h 470439"/>
                <a:gd name="csX41" fmla="*/ 76295 w 376332"/>
                <a:gd name="csY41" fmla="*/ 94298 h 470439"/>
                <a:gd name="csX42" fmla="*/ 61913 w 376332"/>
                <a:gd name="csY42" fmla="*/ 79915 h 470439"/>
                <a:gd name="csX43" fmla="*/ 76295 w 376332"/>
                <a:gd name="csY43" fmla="*/ 65723 h 470439"/>
                <a:gd name="csX44" fmla="*/ 300228 w 376332"/>
                <a:gd name="csY44" fmla="*/ 65723 h 470439"/>
                <a:gd name="csX45" fmla="*/ 314611 w 376332"/>
                <a:gd name="csY45" fmla="*/ 79915 h 470439"/>
                <a:gd name="csX46" fmla="*/ 300228 w 376332"/>
                <a:gd name="csY46" fmla="*/ 94298 h 4704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376332" h="470439">
                  <a:moveTo>
                    <a:pt x="376333" y="90202"/>
                  </a:moveTo>
                  <a:lnTo>
                    <a:pt x="376333" y="42958"/>
                  </a:lnTo>
                  <a:cubicBezTo>
                    <a:pt x="376333" y="19145"/>
                    <a:pt x="357092" y="0"/>
                    <a:pt x="333375" y="0"/>
                  </a:cubicBezTo>
                  <a:lnTo>
                    <a:pt x="42958" y="0"/>
                  </a:lnTo>
                  <a:cubicBezTo>
                    <a:pt x="19240" y="0"/>
                    <a:pt x="0" y="19240"/>
                    <a:pt x="0" y="42958"/>
                  </a:cubicBezTo>
                  <a:lnTo>
                    <a:pt x="0" y="427482"/>
                  </a:lnTo>
                  <a:cubicBezTo>
                    <a:pt x="0" y="451199"/>
                    <a:pt x="19240" y="470440"/>
                    <a:pt x="42958" y="470440"/>
                  </a:cubicBezTo>
                  <a:lnTo>
                    <a:pt x="333375" y="470440"/>
                  </a:lnTo>
                  <a:cubicBezTo>
                    <a:pt x="357092" y="470440"/>
                    <a:pt x="376333" y="451199"/>
                    <a:pt x="376333" y="427482"/>
                  </a:cubicBezTo>
                  <a:lnTo>
                    <a:pt x="376333" y="380428"/>
                  </a:lnTo>
                  <a:cubicBezTo>
                    <a:pt x="312515" y="363188"/>
                    <a:pt x="265652" y="304610"/>
                    <a:pt x="265652" y="235172"/>
                  </a:cubicBezTo>
                  <a:cubicBezTo>
                    <a:pt x="265652" y="165735"/>
                    <a:pt x="312420" y="107442"/>
                    <a:pt x="376333" y="90202"/>
                  </a:cubicBezTo>
                  <a:close/>
                  <a:moveTo>
                    <a:pt x="76295" y="220790"/>
                  </a:moveTo>
                  <a:lnTo>
                    <a:pt x="215265" y="220790"/>
                  </a:lnTo>
                  <a:cubicBezTo>
                    <a:pt x="223171" y="220790"/>
                    <a:pt x="229648" y="227267"/>
                    <a:pt x="229648" y="235172"/>
                  </a:cubicBezTo>
                  <a:cubicBezTo>
                    <a:pt x="229648" y="243078"/>
                    <a:pt x="223171" y="249555"/>
                    <a:pt x="215265" y="249555"/>
                  </a:cubicBezTo>
                  <a:lnTo>
                    <a:pt x="76295" y="249555"/>
                  </a:lnTo>
                  <a:cubicBezTo>
                    <a:pt x="68390" y="249555"/>
                    <a:pt x="61913" y="243078"/>
                    <a:pt x="61913" y="235172"/>
                  </a:cubicBezTo>
                  <a:cubicBezTo>
                    <a:pt x="61913" y="227267"/>
                    <a:pt x="68390" y="220790"/>
                    <a:pt x="76295" y="220790"/>
                  </a:cubicBezTo>
                  <a:close/>
                  <a:moveTo>
                    <a:pt x="61913" y="157639"/>
                  </a:moveTo>
                  <a:cubicBezTo>
                    <a:pt x="61913" y="149733"/>
                    <a:pt x="68390" y="143256"/>
                    <a:pt x="76295" y="143256"/>
                  </a:cubicBezTo>
                  <a:lnTo>
                    <a:pt x="233553" y="143256"/>
                  </a:lnTo>
                  <a:cubicBezTo>
                    <a:pt x="241459" y="143256"/>
                    <a:pt x="247936" y="149733"/>
                    <a:pt x="247936" y="157639"/>
                  </a:cubicBezTo>
                  <a:cubicBezTo>
                    <a:pt x="247936" y="165544"/>
                    <a:pt x="241459" y="172021"/>
                    <a:pt x="233553" y="172021"/>
                  </a:cubicBezTo>
                  <a:lnTo>
                    <a:pt x="76295" y="172021"/>
                  </a:lnTo>
                  <a:cubicBezTo>
                    <a:pt x="68390" y="172021"/>
                    <a:pt x="61913" y="165544"/>
                    <a:pt x="61913" y="157639"/>
                  </a:cubicBezTo>
                  <a:close/>
                  <a:moveTo>
                    <a:pt x="76295" y="298609"/>
                  </a:moveTo>
                  <a:lnTo>
                    <a:pt x="233553" y="298609"/>
                  </a:lnTo>
                  <a:cubicBezTo>
                    <a:pt x="241459" y="298609"/>
                    <a:pt x="247936" y="304800"/>
                    <a:pt x="247936" y="312801"/>
                  </a:cubicBezTo>
                  <a:cubicBezTo>
                    <a:pt x="247936" y="320802"/>
                    <a:pt x="241459" y="327184"/>
                    <a:pt x="233553" y="327184"/>
                  </a:cubicBezTo>
                  <a:lnTo>
                    <a:pt x="76295" y="327184"/>
                  </a:lnTo>
                  <a:cubicBezTo>
                    <a:pt x="68390" y="327184"/>
                    <a:pt x="61913" y="320897"/>
                    <a:pt x="61913" y="312801"/>
                  </a:cubicBezTo>
                  <a:cubicBezTo>
                    <a:pt x="61913" y="304705"/>
                    <a:pt x="68390" y="298609"/>
                    <a:pt x="76295" y="298609"/>
                  </a:cubicBezTo>
                  <a:close/>
                  <a:moveTo>
                    <a:pt x="300228" y="376142"/>
                  </a:moveTo>
                  <a:cubicBezTo>
                    <a:pt x="308134" y="376142"/>
                    <a:pt x="314611" y="382619"/>
                    <a:pt x="314611" y="390525"/>
                  </a:cubicBezTo>
                  <a:cubicBezTo>
                    <a:pt x="314611" y="398431"/>
                    <a:pt x="308134" y="404908"/>
                    <a:pt x="300228" y="404908"/>
                  </a:cubicBezTo>
                  <a:lnTo>
                    <a:pt x="76295" y="404908"/>
                  </a:lnTo>
                  <a:cubicBezTo>
                    <a:pt x="68390" y="404908"/>
                    <a:pt x="61913" y="398431"/>
                    <a:pt x="61913" y="390525"/>
                  </a:cubicBezTo>
                  <a:cubicBezTo>
                    <a:pt x="61913" y="382619"/>
                    <a:pt x="68390" y="376142"/>
                    <a:pt x="76295" y="376142"/>
                  </a:cubicBezTo>
                  <a:lnTo>
                    <a:pt x="300228" y="376142"/>
                  </a:lnTo>
                  <a:close/>
                  <a:moveTo>
                    <a:pt x="300228" y="94298"/>
                  </a:moveTo>
                  <a:lnTo>
                    <a:pt x="76295" y="94298"/>
                  </a:lnTo>
                  <a:cubicBezTo>
                    <a:pt x="68390" y="94298"/>
                    <a:pt x="61913" y="88106"/>
                    <a:pt x="61913" y="79915"/>
                  </a:cubicBezTo>
                  <a:cubicBezTo>
                    <a:pt x="61913" y="71723"/>
                    <a:pt x="68390" y="65723"/>
                    <a:pt x="76295" y="65723"/>
                  </a:cubicBezTo>
                  <a:lnTo>
                    <a:pt x="300228" y="65723"/>
                  </a:lnTo>
                  <a:cubicBezTo>
                    <a:pt x="308134" y="65723"/>
                    <a:pt x="314611" y="72009"/>
                    <a:pt x="314611" y="79915"/>
                  </a:cubicBezTo>
                  <a:cubicBezTo>
                    <a:pt x="314611" y="87821"/>
                    <a:pt x="308134" y="94298"/>
                    <a:pt x="300228" y="94298"/>
                  </a:cubicBezTo>
                  <a:close/>
                </a:path>
              </a:pathLst>
            </a:custGeom>
            <a:solidFill>
              <a:srgbClr val="203B72"/>
            </a:solidFill>
            <a:ln w="9525" cap="flat">
              <a:noFill/>
              <a:prstDash val="solid"/>
              <a:miter/>
            </a:ln>
          </p:spPr>
          <p:txBody>
            <a:bodyPr/>
            <a:lstStyle/>
            <a:p>
              <a:endParaRPr lang="en-US"/>
            </a:p>
          </p:txBody>
        </p:sp>
        <p:grpSp>
          <p:nvGrpSpPr>
            <p:cNvPr id="76" name="Graphic 13">
              <a:extLst>
                <a:ext uri="{FF2B5EF4-FFF2-40B4-BE49-F238E27FC236}">
                  <a16:creationId xmlns:a16="http://schemas.microsoft.com/office/drawing/2014/main" id="{0C3E262E-4F8F-0379-06E8-B25D035D63A7}"/>
                </a:ext>
              </a:extLst>
            </p:cNvPr>
            <p:cNvGrpSpPr/>
            <p:nvPr/>
          </p:nvGrpSpPr>
          <p:grpSpPr>
            <a:xfrm>
              <a:off x="4096607" y="2499360"/>
              <a:ext cx="281130" cy="281082"/>
              <a:chOff x="4096607" y="2499360"/>
              <a:chExt cx="281130" cy="281082"/>
            </a:xfrm>
            <a:solidFill>
              <a:srgbClr val="1E9FDA"/>
            </a:solidFill>
          </p:grpSpPr>
          <p:sp>
            <p:nvSpPr>
              <p:cNvPr id="77" name="Freeform 76">
                <a:extLst>
                  <a:ext uri="{FF2B5EF4-FFF2-40B4-BE49-F238E27FC236}">
                    <a16:creationId xmlns:a16="http://schemas.microsoft.com/office/drawing/2014/main" id="{6FD9B25B-8C9C-4A57-1C62-582E4F1F8F31}"/>
                  </a:ext>
                </a:extLst>
              </p:cNvPr>
              <p:cNvSpPr/>
              <p:nvPr/>
            </p:nvSpPr>
            <p:spPr>
              <a:xfrm>
                <a:off x="4096607" y="2499360"/>
                <a:ext cx="281130" cy="281082"/>
              </a:xfrm>
              <a:custGeom>
                <a:avLst/>
                <a:gdLst>
                  <a:gd name="csX0" fmla="*/ 216980 w 281130"/>
                  <a:gd name="csY0" fmla="*/ 195548 h 281082"/>
                  <a:gd name="csX1" fmla="*/ 242507 w 281130"/>
                  <a:gd name="csY1" fmla="*/ 121253 h 281082"/>
                  <a:gd name="csX2" fmla="*/ 121253 w 281130"/>
                  <a:gd name="csY2" fmla="*/ 0 h 281082"/>
                  <a:gd name="csX3" fmla="*/ 0 w 281130"/>
                  <a:gd name="csY3" fmla="*/ 121253 h 281082"/>
                  <a:gd name="csX4" fmla="*/ 121253 w 281130"/>
                  <a:gd name="csY4" fmla="*/ 242506 h 281082"/>
                  <a:gd name="csX5" fmla="*/ 195548 w 281130"/>
                  <a:gd name="csY5" fmla="*/ 216979 h 281082"/>
                  <a:gd name="csX6" fmla="*/ 255175 w 281130"/>
                  <a:gd name="csY6" fmla="*/ 276606 h 281082"/>
                  <a:gd name="csX7" fmla="*/ 265938 w 281130"/>
                  <a:gd name="csY7" fmla="*/ 281083 h 281082"/>
                  <a:gd name="csX8" fmla="*/ 276701 w 281130"/>
                  <a:gd name="csY8" fmla="*/ 276606 h 281082"/>
                  <a:gd name="csX9" fmla="*/ 276701 w 281130"/>
                  <a:gd name="csY9" fmla="*/ 255079 h 281082"/>
                  <a:gd name="csX10" fmla="*/ 217075 w 281130"/>
                  <a:gd name="csY10" fmla="*/ 195453 h 281082"/>
                  <a:gd name="csX11" fmla="*/ 30290 w 281130"/>
                  <a:gd name="csY11" fmla="*/ 121348 h 281082"/>
                  <a:gd name="csX12" fmla="*/ 121158 w 281130"/>
                  <a:gd name="csY12" fmla="*/ 30480 h 281082"/>
                  <a:gd name="csX13" fmla="*/ 212026 w 281130"/>
                  <a:gd name="csY13" fmla="*/ 121348 h 281082"/>
                  <a:gd name="csX14" fmla="*/ 121158 w 281130"/>
                  <a:gd name="csY14" fmla="*/ 212217 h 281082"/>
                  <a:gd name="csX15" fmla="*/ 30290 w 281130"/>
                  <a:gd name="csY15" fmla="*/ 121348 h 2810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81130" h="281082">
                    <a:moveTo>
                      <a:pt x="216980" y="195548"/>
                    </a:moveTo>
                    <a:cubicBezTo>
                      <a:pt x="232982" y="174974"/>
                      <a:pt x="242507" y="149257"/>
                      <a:pt x="242507" y="121253"/>
                    </a:cubicBezTo>
                    <a:cubicBezTo>
                      <a:pt x="242507" y="54388"/>
                      <a:pt x="188119" y="0"/>
                      <a:pt x="121253" y="0"/>
                    </a:cubicBezTo>
                    <a:cubicBezTo>
                      <a:pt x="54388" y="0"/>
                      <a:pt x="0" y="54388"/>
                      <a:pt x="0" y="121253"/>
                    </a:cubicBezTo>
                    <a:cubicBezTo>
                      <a:pt x="0" y="188119"/>
                      <a:pt x="54388" y="242506"/>
                      <a:pt x="121253" y="242506"/>
                    </a:cubicBezTo>
                    <a:cubicBezTo>
                      <a:pt x="149257" y="242506"/>
                      <a:pt x="174974" y="232981"/>
                      <a:pt x="195548" y="216979"/>
                    </a:cubicBezTo>
                    <a:lnTo>
                      <a:pt x="255175" y="276606"/>
                    </a:lnTo>
                    <a:cubicBezTo>
                      <a:pt x="258128" y="279559"/>
                      <a:pt x="262033" y="281083"/>
                      <a:pt x="265938" y="281083"/>
                    </a:cubicBezTo>
                    <a:cubicBezTo>
                      <a:pt x="269843" y="281083"/>
                      <a:pt x="273749" y="279559"/>
                      <a:pt x="276701" y="276606"/>
                    </a:cubicBezTo>
                    <a:cubicBezTo>
                      <a:pt x="282607" y="270701"/>
                      <a:pt x="282607" y="261080"/>
                      <a:pt x="276701" y="255079"/>
                    </a:cubicBezTo>
                    <a:lnTo>
                      <a:pt x="217075" y="195453"/>
                    </a:lnTo>
                    <a:close/>
                    <a:moveTo>
                      <a:pt x="30290" y="121348"/>
                    </a:moveTo>
                    <a:cubicBezTo>
                      <a:pt x="30290" y="71247"/>
                      <a:pt x="71057" y="30480"/>
                      <a:pt x="121158" y="30480"/>
                    </a:cubicBezTo>
                    <a:cubicBezTo>
                      <a:pt x="171260" y="30480"/>
                      <a:pt x="212026" y="71247"/>
                      <a:pt x="212026" y="121348"/>
                    </a:cubicBezTo>
                    <a:cubicBezTo>
                      <a:pt x="212026" y="171450"/>
                      <a:pt x="171260" y="212217"/>
                      <a:pt x="121158" y="212217"/>
                    </a:cubicBezTo>
                    <a:cubicBezTo>
                      <a:pt x="71057" y="212217"/>
                      <a:pt x="30290" y="171450"/>
                      <a:pt x="30290" y="121348"/>
                    </a:cubicBezTo>
                    <a:close/>
                  </a:path>
                </a:pathLst>
              </a:custGeom>
              <a:solidFill>
                <a:schemeClr val="bg1"/>
              </a:solidFill>
              <a:ln w="9525" cap="flat">
                <a:noFill/>
                <a:prstDash val="solid"/>
                <a:miter/>
              </a:ln>
            </p:spPr>
            <p:txBody>
              <a:bodyPr/>
              <a:lstStyle/>
              <a:p>
                <a:endParaRPr lang="en-US"/>
              </a:p>
            </p:txBody>
          </p:sp>
          <p:sp>
            <p:nvSpPr>
              <p:cNvPr id="78" name="Freeform 77">
                <a:extLst>
                  <a:ext uri="{FF2B5EF4-FFF2-40B4-BE49-F238E27FC236}">
                    <a16:creationId xmlns:a16="http://schemas.microsoft.com/office/drawing/2014/main" id="{0F6BDE9E-019F-1469-BCB6-9119117F033E}"/>
                  </a:ext>
                </a:extLst>
              </p:cNvPr>
              <p:cNvSpPr/>
              <p:nvPr/>
            </p:nvSpPr>
            <p:spPr>
              <a:xfrm>
                <a:off x="4163517" y="2576559"/>
                <a:ext cx="108683" cy="88344"/>
              </a:xfrm>
              <a:custGeom>
                <a:avLst/>
                <a:gdLst>
                  <a:gd name="csX0" fmla="*/ 81775 w 108683"/>
                  <a:gd name="csY0" fmla="*/ 5382 h 88344"/>
                  <a:gd name="csX1" fmla="*/ 44056 w 108683"/>
                  <a:gd name="csY1" fmla="*/ 50435 h 88344"/>
                  <a:gd name="csX2" fmla="*/ 26149 w 108683"/>
                  <a:gd name="csY2" fmla="*/ 31862 h 88344"/>
                  <a:gd name="csX3" fmla="*/ 4622 w 108683"/>
                  <a:gd name="csY3" fmla="*/ 31481 h 88344"/>
                  <a:gd name="csX4" fmla="*/ 4241 w 108683"/>
                  <a:gd name="csY4" fmla="*/ 53007 h 88344"/>
                  <a:gd name="csX5" fmla="*/ 33864 w 108683"/>
                  <a:gd name="csY5" fmla="*/ 83678 h 88344"/>
                  <a:gd name="csX6" fmla="*/ 44818 w 108683"/>
                  <a:gd name="csY6" fmla="*/ 88345 h 88344"/>
                  <a:gd name="csX7" fmla="*/ 45389 w 108683"/>
                  <a:gd name="csY7" fmla="*/ 88345 h 88344"/>
                  <a:gd name="csX8" fmla="*/ 56534 w 108683"/>
                  <a:gd name="csY8" fmla="*/ 82916 h 88344"/>
                  <a:gd name="csX9" fmla="*/ 105111 w 108683"/>
                  <a:gd name="csY9" fmla="*/ 25004 h 88344"/>
                  <a:gd name="csX10" fmla="*/ 103206 w 108683"/>
                  <a:gd name="csY10" fmla="*/ 3572 h 88344"/>
                  <a:gd name="csX11" fmla="*/ 81775 w 108683"/>
                  <a:gd name="csY11" fmla="*/ 5477 h 883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8683" h="88344">
                    <a:moveTo>
                      <a:pt x="81775" y="5382"/>
                    </a:moveTo>
                    <a:lnTo>
                      <a:pt x="44056" y="50435"/>
                    </a:lnTo>
                    <a:lnTo>
                      <a:pt x="26149" y="31862"/>
                    </a:lnTo>
                    <a:cubicBezTo>
                      <a:pt x="20338" y="25861"/>
                      <a:pt x="10718" y="25670"/>
                      <a:pt x="4622" y="31481"/>
                    </a:cubicBezTo>
                    <a:cubicBezTo>
                      <a:pt x="-1379" y="37291"/>
                      <a:pt x="-1569" y="46911"/>
                      <a:pt x="4241" y="53007"/>
                    </a:cubicBezTo>
                    <a:lnTo>
                      <a:pt x="33864" y="83678"/>
                    </a:lnTo>
                    <a:cubicBezTo>
                      <a:pt x="36721" y="86630"/>
                      <a:pt x="40722" y="88345"/>
                      <a:pt x="44818" y="88345"/>
                    </a:cubicBezTo>
                    <a:cubicBezTo>
                      <a:pt x="45008" y="88345"/>
                      <a:pt x="45199" y="88345"/>
                      <a:pt x="45389" y="88345"/>
                    </a:cubicBezTo>
                    <a:cubicBezTo>
                      <a:pt x="49675" y="88154"/>
                      <a:pt x="53771" y="86249"/>
                      <a:pt x="56534" y="82916"/>
                    </a:cubicBezTo>
                    <a:lnTo>
                      <a:pt x="105111" y="25004"/>
                    </a:lnTo>
                    <a:cubicBezTo>
                      <a:pt x="110540" y="18527"/>
                      <a:pt x="109683" y="9002"/>
                      <a:pt x="103206" y="3572"/>
                    </a:cubicBezTo>
                    <a:cubicBezTo>
                      <a:pt x="96729" y="-1857"/>
                      <a:pt x="87204" y="-1000"/>
                      <a:pt x="81775" y="5477"/>
                    </a:cubicBezTo>
                    <a:close/>
                  </a:path>
                </a:pathLst>
              </a:custGeom>
              <a:solidFill>
                <a:schemeClr val="bg1"/>
              </a:solidFill>
              <a:ln w="9525" cap="flat">
                <a:noFill/>
                <a:prstDash val="solid"/>
                <a:miter/>
              </a:ln>
            </p:spPr>
            <p:txBody>
              <a:bodyPr/>
              <a:lstStyle/>
              <a:p>
                <a:endParaRPr lang="en-US" dirty="0"/>
              </a:p>
            </p:txBody>
          </p:sp>
        </p:grpSp>
      </p:grpSp>
    </p:spTree>
    <p:extLst>
      <p:ext uri="{BB962C8B-B14F-4D97-AF65-F5344CB8AC3E}">
        <p14:creationId xmlns:p14="http://schemas.microsoft.com/office/powerpoint/2010/main" val="2625109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9D3D2254-F32A-2F99-9790-C74C365F99DB}"/>
              </a:ext>
            </a:extLst>
          </p:cNvPr>
          <p:cNvSpPr txBox="1">
            <a:spLocks/>
          </p:cNvSpPr>
          <p:nvPr/>
        </p:nvSpPr>
        <p:spPr>
          <a:xfrm>
            <a:off x="340963" y="145210"/>
            <a:ext cx="8399188" cy="972389"/>
          </a:xfrm>
          <a:prstGeom prst="rect">
            <a:avLst/>
          </a:prstGeom>
          <a:noFill/>
          <a:ln>
            <a:noFill/>
          </a:ln>
        </p:spPr>
        <p:txBody>
          <a:bodyPr spcFirstLastPara="1" wrap="square" lIns="91425" tIns="0" rIns="91425" bIns="91425" anchor="t" anchorCtr="0">
            <a:noAutofit/>
          </a:bodyPr>
          <a:lstStyle>
            <a:defPPr marR="0" lvl="0" algn="l" rtl="0">
              <a:lnSpc>
                <a:spcPct val="100000"/>
              </a:lnSpc>
              <a:spcBef>
                <a:spcPts val="0"/>
              </a:spcBef>
              <a:spcAft>
                <a:spcPts val="0"/>
              </a:spcAft>
            </a:defPPr>
            <a:lvl1pPr marL="0" marR="0" lvl="0" indent="0" algn="l" rtl="0">
              <a:lnSpc>
                <a:spcPct val="115000"/>
              </a:lnSpc>
              <a:spcBef>
                <a:spcPts val="600"/>
              </a:spcBef>
              <a:spcAft>
                <a:spcPts val="0"/>
              </a:spcAft>
              <a:buClr>
                <a:srgbClr val="000000"/>
              </a:buClr>
              <a:buSzPts val="1800"/>
              <a:buFont typeface="Arial"/>
              <a:buNone/>
              <a:defRPr sz="1600" b="0" i="0" u="none" strike="noStrike" cap="none">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marR="0" lvl="1"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15000"/>
              </a:lnSpc>
              <a:spcBef>
                <a:spcPts val="1000"/>
              </a:spcBef>
              <a:spcAft>
                <a:spcPts val="100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r>
              <a:rPr lang="en-US" sz="2000" dirty="0"/>
              <a:t>Specific Search: </a:t>
            </a:r>
          </a:p>
          <a:p>
            <a:b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“Layered Analysis of Injury in the Rat Esophagus Induced by Photodynamic Therapy“</a:t>
            </a:r>
          </a:p>
        </p:txBody>
      </p:sp>
      <p:sp>
        <p:nvSpPr>
          <p:cNvPr id="3" name="Slide Number Placeholder 2">
            <a:extLst>
              <a:ext uri="{FF2B5EF4-FFF2-40B4-BE49-F238E27FC236}">
                <a16:creationId xmlns:a16="http://schemas.microsoft.com/office/drawing/2014/main" id="{12875F46-9EA9-3EA7-69E9-38496763319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27</a:t>
            </a:fld>
            <a:endParaRPr lang="en" dirty="0"/>
          </a:p>
        </p:txBody>
      </p:sp>
      <p:pic>
        <p:nvPicPr>
          <p:cNvPr id="6" name="Picture 5">
            <a:extLst>
              <a:ext uri="{FF2B5EF4-FFF2-40B4-BE49-F238E27FC236}">
                <a16:creationId xmlns:a16="http://schemas.microsoft.com/office/drawing/2014/main" id="{FB68D61C-C7AA-9E9B-E5F0-3DA6E8DEC6AB}"/>
              </a:ext>
            </a:extLst>
          </p:cNvPr>
          <p:cNvPicPr>
            <a:picLocks noChangeAspect="1"/>
          </p:cNvPicPr>
          <p:nvPr/>
        </p:nvPicPr>
        <p:blipFill>
          <a:blip r:embed="rId2"/>
          <a:srcRect r="20518"/>
          <a:stretch>
            <a:fillRect/>
          </a:stretch>
        </p:blipFill>
        <p:spPr>
          <a:xfrm>
            <a:off x="3749039" y="1419182"/>
            <a:ext cx="4991111" cy="3039927"/>
          </a:xfrm>
          <a:prstGeom prst="rect">
            <a:avLst/>
          </a:prstGeom>
          <a:effectLst>
            <a:outerShdw blurRad="127000" sx="102000" sy="102000" algn="ctr" rotWithShape="0">
              <a:prstClr val="black">
                <a:alpha val="15000"/>
              </a:prstClr>
            </a:outerShdw>
          </a:effectLst>
        </p:spPr>
      </p:pic>
      <p:sp>
        <p:nvSpPr>
          <p:cNvPr id="7" name="Text Placeholder 1">
            <a:extLst>
              <a:ext uri="{FF2B5EF4-FFF2-40B4-BE49-F238E27FC236}">
                <a16:creationId xmlns:a16="http://schemas.microsoft.com/office/drawing/2014/main" id="{23530CCE-D271-9705-AAB1-0908FA127F37}"/>
              </a:ext>
            </a:extLst>
          </p:cNvPr>
          <p:cNvSpPr txBox="1">
            <a:spLocks/>
          </p:cNvSpPr>
          <p:nvPr/>
        </p:nvSpPr>
        <p:spPr>
          <a:xfrm>
            <a:off x="340963" y="1575789"/>
            <a:ext cx="3306477" cy="3054471"/>
          </a:xfrm>
          <a:prstGeom prst="rect">
            <a:avLst/>
          </a:prstGeom>
          <a:noFill/>
          <a:ln>
            <a:noFill/>
          </a:ln>
        </p:spPr>
        <p:txBody>
          <a:bodyPr spcFirstLastPara="1" wrap="square" lIns="91425" tIns="0" rIns="91425" bIns="91425" anchor="t" anchorCtr="0">
            <a:noAutofit/>
          </a:bodyPr>
          <a:lstStyle>
            <a:defPPr marR="0" lvl="0" algn="l" rtl="0">
              <a:lnSpc>
                <a:spcPct val="100000"/>
              </a:lnSpc>
              <a:spcBef>
                <a:spcPts val="0"/>
              </a:spcBef>
              <a:spcAft>
                <a:spcPts val="0"/>
              </a:spcAft>
            </a:defPPr>
            <a:lvl1pPr marL="0" marR="0" lvl="0" indent="0" algn="l" rtl="0">
              <a:lnSpc>
                <a:spcPct val="115000"/>
              </a:lnSpc>
              <a:spcBef>
                <a:spcPts val="600"/>
              </a:spcBef>
              <a:spcAft>
                <a:spcPts val="0"/>
              </a:spcAft>
              <a:buClr>
                <a:srgbClr val="000000"/>
              </a:buClr>
              <a:buSzPts val="1800"/>
              <a:buFont typeface="Arial"/>
              <a:buNone/>
              <a:defRPr sz="1600" b="0" i="0" u="none" strike="noStrike" cap="none">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marR="0" lvl="1"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15000"/>
              </a:lnSpc>
              <a:spcBef>
                <a:spcPts val="1000"/>
              </a:spcBef>
              <a:spcAft>
                <a:spcPts val="100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pPr>
              <a:buClr>
                <a:schemeClr val="bg1"/>
              </a:buClr>
            </a:pPr>
            <a:r>
              <a:rPr lang="en-US" b="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Keyword Search:</a:t>
            </a:r>
          </a:p>
          <a:p>
            <a:pPr marL="285750" indent="-285750">
              <a:spcAft>
                <a:spcPts val="600"/>
              </a:spcAft>
              <a:buClr>
                <a:schemeClr val="bg1"/>
              </a:buClr>
              <a:buFont typeface="Arial" panose="020B0604020202020204" pitchFamily="34" charset="0"/>
              <a:buChar char="•"/>
            </a:pPr>
            <a:r>
              <a:rPr lang="en-US" sz="1400" dirty="0">
                <a:solidFill>
                  <a:schemeClr val="bg1"/>
                </a:solidFill>
              </a:rPr>
              <a:t>Keywords are processed as a phrase (assumes “AND” operator).</a:t>
            </a:r>
          </a:p>
          <a:p>
            <a:pPr marL="285750" indent="-285750">
              <a:spcAft>
                <a:spcPts val="600"/>
              </a:spcAft>
              <a:buClr>
                <a:schemeClr val="bg1"/>
              </a:buClr>
              <a:buFont typeface="Arial" panose="020B0604020202020204" pitchFamily="34" charset="0"/>
              <a:buChar char="•"/>
            </a:pPr>
            <a:r>
              <a:rPr lang="en-US" sz="1400" dirty="0">
                <a:solidFill>
                  <a:schemeClr val="bg1"/>
                </a:solidFill>
              </a:rPr>
              <a:t>When 5-6 or more </a:t>
            </a:r>
            <a:br>
              <a:rPr lang="en-US" sz="1400" dirty="0">
                <a:solidFill>
                  <a:schemeClr val="bg1"/>
                </a:solidFill>
              </a:rPr>
            </a:br>
            <a:r>
              <a:rPr lang="en-US" sz="1400" dirty="0">
                <a:solidFill>
                  <a:schemeClr val="bg1"/>
                </a:solidFill>
              </a:rPr>
              <a:t>keywords entered.</a:t>
            </a:r>
          </a:p>
          <a:p>
            <a:pPr marL="285750" indent="-285750">
              <a:spcAft>
                <a:spcPts val="600"/>
              </a:spcAft>
              <a:buClr>
                <a:schemeClr val="bg1"/>
              </a:buClr>
              <a:buFont typeface="Arial" panose="020B0604020202020204" pitchFamily="34" charset="0"/>
              <a:buChar char="•"/>
            </a:pPr>
            <a:r>
              <a:rPr lang="en-US" sz="1400" dirty="0">
                <a:solidFill>
                  <a:schemeClr val="bg1"/>
                </a:solidFill>
              </a:rPr>
              <a:t>Focuses on literal matches </a:t>
            </a:r>
            <a:br>
              <a:rPr lang="en-US" sz="1400" dirty="0">
                <a:solidFill>
                  <a:schemeClr val="bg1"/>
                </a:solidFill>
              </a:rPr>
            </a:br>
            <a:r>
              <a:rPr lang="en-US" sz="1400" dirty="0">
                <a:solidFill>
                  <a:schemeClr val="bg1"/>
                </a:solidFill>
              </a:rPr>
              <a:t>for keywords.</a:t>
            </a:r>
          </a:p>
          <a:p>
            <a:pPr marL="285750" indent="-285750">
              <a:spcAft>
                <a:spcPts val="600"/>
              </a:spcAft>
              <a:buClr>
                <a:schemeClr val="bg1"/>
              </a:buClr>
              <a:buFont typeface="Arial" panose="020B0604020202020204" pitchFamily="34" charset="0"/>
              <a:buChar char="•"/>
            </a:pPr>
            <a:r>
              <a:rPr lang="en-US" sz="1400" dirty="0">
                <a:solidFill>
                  <a:schemeClr val="bg1"/>
                </a:solidFill>
              </a:rPr>
              <a:t>Only one result is returned </a:t>
            </a:r>
            <a:br>
              <a:rPr lang="en-US" sz="1400" dirty="0">
                <a:solidFill>
                  <a:schemeClr val="bg1"/>
                </a:solidFill>
              </a:rPr>
            </a:br>
            <a:r>
              <a:rPr lang="en-US" sz="1400" dirty="0">
                <a:solidFill>
                  <a:schemeClr val="bg1"/>
                </a:solidFill>
              </a:rPr>
              <a:t>with an exact match.</a:t>
            </a:r>
          </a:p>
          <a:p>
            <a:pPr>
              <a:buClr>
                <a:schemeClr val="bg1"/>
              </a:buClr>
            </a:pPr>
            <a:endParaRPr lang="en-US" dirty="0">
              <a:solidFill>
                <a:schemeClr val="bg1"/>
              </a:solidFill>
            </a:endParaRPr>
          </a:p>
        </p:txBody>
      </p:sp>
    </p:spTree>
    <p:extLst>
      <p:ext uri="{BB962C8B-B14F-4D97-AF65-F5344CB8AC3E}">
        <p14:creationId xmlns:p14="http://schemas.microsoft.com/office/powerpoint/2010/main" val="657961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FEE432-0E79-6231-F4FB-72070D543645}"/>
              </a:ext>
            </a:extLst>
          </p:cNvPr>
          <p:cNvSpPr/>
          <p:nvPr/>
        </p:nvSpPr>
        <p:spPr>
          <a:xfrm>
            <a:off x="0" y="1220966"/>
            <a:ext cx="6990080" cy="3647917"/>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 name="Text Placeholder 1">
            <a:extLst>
              <a:ext uri="{FF2B5EF4-FFF2-40B4-BE49-F238E27FC236}">
                <a16:creationId xmlns:a16="http://schemas.microsoft.com/office/drawing/2014/main" id="{EFDD67EF-6363-8D1F-6C5B-9F0EEE639024}"/>
              </a:ext>
            </a:extLst>
          </p:cNvPr>
          <p:cNvSpPr>
            <a:spLocks noGrp="1"/>
          </p:cNvSpPr>
          <p:nvPr>
            <p:ph type="body" idx="2"/>
          </p:nvPr>
        </p:nvSpPr>
        <p:spPr>
          <a:xfrm>
            <a:off x="340963" y="145210"/>
            <a:ext cx="8399188" cy="972389"/>
          </a:xfrm>
        </p:spPr>
        <p:txBody>
          <a:bodyPr/>
          <a:lstStyle/>
          <a:p>
            <a:r>
              <a:rPr lang="en-US" sz="2000" dirty="0"/>
              <a:t>Specific Search: </a:t>
            </a:r>
          </a:p>
          <a:p>
            <a:b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“Layered Analysis of Injury in the Rat Esophagus Induced by Photodynamic Therapy“</a:t>
            </a:r>
          </a:p>
        </p:txBody>
      </p:sp>
      <p:sp>
        <p:nvSpPr>
          <p:cNvPr id="3" name="Slide Number Placeholder 2">
            <a:extLst>
              <a:ext uri="{FF2B5EF4-FFF2-40B4-BE49-F238E27FC236}">
                <a16:creationId xmlns:a16="http://schemas.microsoft.com/office/drawing/2014/main" id="{12875F46-9EA9-3EA7-69E9-38496763319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28</a:t>
            </a:fld>
            <a:endParaRPr lang="en" dirty="0"/>
          </a:p>
        </p:txBody>
      </p:sp>
      <p:sp>
        <p:nvSpPr>
          <p:cNvPr id="7" name="Text Placeholder 1">
            <a:extLst>
              <a:ext uri="{FF2B5EF4-FFF2-40B4-BE49-F238E27FC236}">
                <a16:creationId xmlns:a16="http://schemas.microsoft.com/office/drawing/2014/main" id="{23530CCE-D271-9705-AAB1-0908FA127F37}"/>
              </a:ext>
            </a:extLst>
          </p:cNvPr>
          <p:cNvSpPr txBox="1">
            <a:spLocks/>
          </p:cNvSpPr>
          <p:nvPr/>
        </p:nvSpPr>
        <p:spPr>
          <a:xfrm>
            <a:off x="340963" y="1593997"/>
            <a:ext cx="3611277" cy="3119403"/>
          </a:xfrm>
          <a:prstGeom prst="rect">
            <a:avLst/>
          </a:prstGeom>
          <a:noFill/>
          <a:ln>
            <a:noFill/>
          </a:ln>
        </p:spPr>
        <p:txBody>
          <a:bodyPr spcFirstLastPara="1" wrap="square" lIns="91425" tIns="0" rIns="91425" bIns="91425" anchor="t" anchorCtr="0">
            <a:noAutofit/>
          </a:bodyPr>
          <a:lstStyle>
            <a:defPPr marR="0" lvl="0" algn="l" rtl="0">
              <a:lnSpc>
                <a:spcPct val="100000"/>
              </a:lnSpc>
              <a:spcBef>
                <a:spcPts val="0"/>
              </a:spcBef>
              <a:spcAft>
                <a:spcPts val="0"/>
              </a:spcAft>
            </a:defPPr>
            <a:lvl1pPr marL="0" marR="0" lvl="0" indent="0" algn="l" rtl="0">
              <a:lnSpc>
                <a:spcPct val="115000"/>
              </a:lnSpc>
              <a:spcBef>
                <a:spcPts val="600"/>
              </a:spcBef>
              <a:spcAft>
                <a:spcPts val="0"/>
              </a:spcAft>
              <a:buClr>
                <a:srgbClr val="000000"/>
              </a:buClr>
              <a:buSzPts val="1800"/>
              <a:buFont typeface="Arial"/>
              <a:buNone/>
              <a:defRPr sz="1600" b="0" i="0" u="none" strike="noStrike" cap="none">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marR="0" lvl="1"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15000"/>
              </a:lnSpc>
              <a:spcBef>
                <a:spcPts val="1000"/>
              </a:spcBef>
              <a:spcAft>
                <a:spcPts val="100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r>
              <a:rPr lang="en-US" b="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AI Search:</a:t>
            </a:r>
          </a:p>
          <a:p>
            <a:pPr marL="285750" indent="-285750">
              <a:spcAft>
                <a:spcPts val="600"/>
              </a:spcAft>
              <a:buClr>
                <a:schemeClr val="bg1"/>
              </a:buClr>
              <a:buFont typeface="Arial" panose="020B0604020202020204" pitchFamily="34" charset="0"/>
              <a:buChar char="•"/>
            </a:pPr>
            <a:r>
              <a:rPr lang="en-US" sz="1400" dirty="0">
                <a:solidFill>
                  <a:schemeClr val="bg1"/>
                </a:solidFill>
              </a:rPr>
              <a:t>Focuses on fuzzy (approximate) matches using numerical embeddings (vectors).</a:t>
            </a:r>
          </a:p>
          <a:p>
            <a:pPr marL="285750" indent="-285750">
              <a:spcAft>
                <a:spcPts val="600"/>
              </a:spcAft>
              <a:buClr>
                <a:schemeClr val="bg1"/>
              </a:buClr>
              <a:buFont typeface="Arial" panose="020B0604020202020204" pitchFamily="34" charset="0"/>
              <a:buChar char="•"/>
            </a:pPr>
            <a:r>
              <a:rPr lang="en-US" sz="1400" dirty="0">
                <a:solidFill>
                  <a:schemeClr val="bg1"/>
                </a:solidFill>
              </a:rPr>
              <a:t>Incorporates semantic and contextual understanding.</a:t>
            </a:r>
          </a:p>
          <a:p>
            <a:pPr marL="285750" indent="-285750">
              <a:spcAft>
                <a:spcPts val="600"/>
              </a:spcAft>
              <a:buClr>
                <a:schemeClr val="bg1"/>
              </a:buClr>
              <a:buFont typeface="Arial" panose="020B0604020202020204" pitchFamily="34" charset="0"/>
              <a:buChar char="•"/>
            </a:pPr>
            <a:r>
              <a:rPr lang="en-US" sz="1400" dirty="0">
                <a:solidFill>
                  <a:schemeClr val="bg1"/>
                </a:solidFill>
              </a:rPr>
              <a:t>Returns a higher number of matches (30) than a keyword search. </a:t>
            </a:r>
          </a:p>
          <a:p>
            <a:endParaRPr lang="en-US" dirty="0">
              <a:solidFill>
                <a:schemeClr val="bg1"/>
              </a:solidFill>
            </a:endParaRPr>
          </a:p>
        </p:txBody>
      </p:sp>
      <p:pic>
        <p:nvPicPr>
          <p:cNvPr id="9" name="Picture 8">
            <a:extLst>
              <a:ext uri="{FF2B5EF4-FFF2-40B4-BE49-F238E27FC236}">
                <a16:creationId xmlns:a16="http://schemas.microsoft.com/office/drawing/2014/main" id="{8FC7BE75-22BC-0277-8355-9F375593B5AD}"/>
              </a:ext>
            </a:extLst>
          </p:cNvPr>
          <p:cNvPicPr>
            <a:picLocks noChangeAspect="1"/>
          </p:cNvPicPr>
          <p:nvPr/>
        </p:nvPicPr>
        <p:blipFill>
          <a:blip r:embed="rId2"/>
          <a:stretch>
            <a:fillRect/>
          </a:stretch>
        </p:blipFill>
        <p:spPr>
          <a:xfrm>
            <a:off x="4003285" y="1886738"/>
            <a:ext cx="4864582" cy="2275543"/>
          </a:xfrm>
          <a:prstGeom prst="rect">
            <a:avLst/>
          </a:prstGeom>
          <a:effectLst>
            <a:outerShdw blurRad="127000" sx="102000" sy="102000" algn="ctr" rotWithShape="0">
              <a:prstClr val="black">
                <a:alpha val="15000"/>
              </a:prstClr>
            </a:outerShdw>
          </a:effectLst>
        </p:spPr>
      </p:pic>
    </p:spTree>
    <p:extLst>
      <p:ext uri="{BB962C8B-B14F-4D97-AF65-F5344CB8AC3E}">
        <p14:creationId xmlns:p14="http://schemas.microsoft.com/office/powerpoint/2010/main" val="2912335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FDD67EF-6363-8D1F-6C5B-9F0EEE639024}"/>
              </a:ext>
            </a:extLst>
          </p:cNvPr>
          <p:cNvSpPr>
            <a:spLocks noGrp="1"/>
          </p:cNvSpPr>
          <p:nvPr>
            <p:ph type="body" idx="2"/>
          </p:nvPr>
        </p:nvSpPr>
        <p:spPr/>
        <p:txBody>
          <a:bodyPr/>
          <a:lstStyle/>
          <a:p>
            <a:r>
              <a:rPr lang="en-US" sz="2000" dirty="0"/>
              <a:t>Specific Search: </a:t>
            </a:r>
          </a:p>
          <a:p>
            <a:b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“System-level test, or SLT, is an increasingly important process step in today's integrated circuit testing flows. Broadly speaking, SLT aims at executing functional workloads in operational modes. In this paper, we consolidate available knowledge about what SLT is precisely and why it is used despite its considerable costs and complexities. We discuss the types or failures covered by SLT, and outline approaches to quality assessment, test generation and root-cause diagnosis in the context of SLT. Observing that the theoretical understanding for all these questions has not yet reached the level of maturity of the more conventional structural and functional test methods, we outline new and promising directions for methodical developments leveraging on recent findings from software engineering.“</a:t>
            </a:r>
          </a:p>
        </p:txBody>
      </p:sp>
      <p:sp>
        <p:nvSpPr>
          <p:cNvPr id="3" name="Slide Number Placeholder 2">
            <a:extLst>
              <a:ext uri="{FF2B5EF4-FFF2-40B4-BE49-F238E27FC236}">
                <a16:creationId xmlns:a16="http://schemas.microsoft.com/office/drawing/2014/main" id="{12875F46-9EA9-3EA7-69E9-38496763319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29</a:t>
            </a:fld>
            <a:endParaRPr lang="en" dirty="0"/>
          </a:p>
        </p:txBody>
      </p:sp>
      <p:sp>
        <p:nvSpPr>
          <p:cNvPr id="7" name="Text Placeholder 1">
            <a:extLst>
              <a:ext uri="{FF2B5EF4-FFF2-40B4-BE49-F238E27FC236}">
                <a16:creationId xmlns:a16="http://schemas.microsoft.com/office/drawing/2014/main" id="{23530CCE-D271-9705-AAB1-0908FA127F37}"/>
              </a:ext>
            </a:extLst>
          </p:cNvPr>
          <p:cNvSpPr txBox="1">
            <a:spLocks/>
          </p:cNvSpPr>
          <p:nvPr/>
        </p:nvSpPr>
        <p:spPr>
          <a:xfrm>
            <a:off x="340963" y="2404431"/>
            <a:ext cx="1873917" cy="1117600"/>
          </a:xfrm>
          <a:prstGeom prst="rect">
            <a:avLst/>
          </a:prstGeom>
          <a:noFill/>
          <a:ln>
            <a:noFill/>
          </a:ln>
        </p:spPr>
        <p:txBody>
          <a:bodyPr spcFirstLastPara="1" wrap="square" lIns="91425" tIns="0" rIns="91425" bIns="91425" anchor="t" anchorCtr="0">
            <a:noAutofit/>
          </a:bodyPr>
          <a:lstStyle>
            <a:defPPr marR="0" lvl="0" algn="l" rtl="0">
              <a:lnSpc>
                <a:spcPct val="100000"/>
              </a:lnSpc>
              <a:spcBef>
                <a:spcPts val="0"/>
              </a:spcBef>
              <a:spcAft>
                <a:spcPts val="0"/>
              </a:spcAft>
            </a:defPPr>
            <a:lvl1pPr marL="0" marR="0" lvl="0" indent="0" algn="l" rtl="0">
              <a:lnSpc>
                <a:spcPct val="115000"/>
              </a:lnSpc>
              <a:spcBef>
                <a:spcPts val="600"/>
              </a:spcBef>
              <a:spcAft>
                <a:spcPts val="0"/>
              </a:spcAft>
              <a:buClr>
                <a:srgbClr val="000000"/>
              </a:buClr>
              <a:buSzPts val="1800"/>
              <a:buFont typeface="Arial"/>
              <a:buNone/>
              <a:defRPr sz="1600" b="0" i="0" u="none" strike="noStrike" cap="none">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marR="0" lvl="1"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15000"/>
              </a:lnSpc>
              <a:spcBef>
                <a:spcPts val="1000"/>
              </a:spcBef>
              <a:spcAft>
                <a:spcPts val="100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r>
              <a:rPr lang="en-US" b="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Keyword Search:</a:t>
            </a:r>
          </a:p>
          <a:p>
            <a:pPr marL="285750" indent="-285750">
              <a:spcAft>
                <a:spcPts val="600"/>
              </a:spcAft>
              <a:buClr>
                <a:schemeClr val="bg1"/>
              </a:buClr>
              <a:buFont typeface="Arial" panose="020B0604020202020204" pitchFamily="34" charset="0"/>
              <a:buChar char="•"/>
            </a:pPr>
            <a:r>
              <a:rPr lang="en-US" sz="1400" dirty="0">
                <a:solidFill>
                  <a:schemeClr val="bg1"/>
                </a:solidFill>
              </a:rPr>
              <a:t>Unable to process search.</a:t>
            </a:r>
          </a:p>
          <a:p>
            <a:endParaRPr lang="en-US" dirty="0">
              <a:solidFill>
                <a:schemeClr val="bg1"/>
              </a:solidFill>
            </a:endParaRPr>
          </a:p>
        </p:txBody>
      </p:sp>
      <p:pic>
        <p:nvPicPr>
          <p:cNvPr id="5" name="Picture 4">
            <a:extLst>
              <a:ext uri="{FF2B5EF4-FFF2-40B4-BE49-F238E27FC236}">
                <a16:creationId xmlns:a16="http://schemas.microsoft.com/office/drawing/2014/main" id="{9AF26D75-51C5-9229-2B33-1A6639EC7726}"/>
              </a:ext>
            </a:extLst>
          </p:cNvPr>
          <p:cNvPicPr>
            <a:picLocks noChangeAspect="1"/>
          </p:cNvPicPr>
          <p:nvPr/>
        </p:nvPicPr>
        <p:blipFill>
          <a:blip r:embed="rId2"/>
          <a:stretch>
            <a:fillRect/>
          </a:stretch>
        </p:blipFill>
        <p:spPr>
          <a:xfrm>
            <a:off x="2505586" y="2464928"/>
            <a:ext cx="6234565" cy="1870369"/>
          </a:xfrm>
          <a:prstGeom prst="rect">
            <a:avLst/>
          </a:prstGeom>
          <a:effectLst>
            <a:outerShdw blurRad="127000" sx="102000" sy="102000" algn="ctr" rotWithShape="0">
              <a:prstClr val="black">
                <a:alpha val="15000"/>
              </a:prstClr>
            </a:outerShdw>
          </a:effectLst>
        </p:spPr>
      </p:pic>
    </p:spTree>
    <p:extLst>
      <p:ext uri="{BB962C8B-B14F-4D97-AF65-F5344CB8AC3E}">
        <p14:creationId xmlns:p14="http://schemas.microsoft.com/office/powerpoint/2010/main" val="10754267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FEE432-0E79-6231-F4FB-72070D543645}"/>
              </a:ext>
            </a:extLst>
          </p:cNvPr>
          <p:cNvSpPr/>
          <p:nvPr/>
        </p:nvSpPr>
        <p:spPr>
          <a:xfrm>
            <a:off x="0" y="2119616"/>
            <a:ext cx="6990080" cy="2749267"/>
          </a:xfrm>
          <a:prstGeom prst="rect">
            <a:avLst/>
          </a:prstGeom>
          <a:solidFill>
            <a:srgbClr val="00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3" name="Slide Number Placeholder 2">
            <a:extLst>
              <a:ext uri="{FF2B5EF4-FFF2-40B4-BE49-F238E27FC236}">
                <a16:creationId xmlns:a16="http://schemas.microsoft.com/office/drawing/2014/main" id="{12875F46-9EA9-3EA7-69E9-38496763319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30</a:t>
            </a:fld>
            <a:endParaRPr lang="en" dirty="0"/>
          </a:p>
        </p:txBody>
      </p:sp>
      <p:sp>
        <p:nvSpPr>
          <p:cNvPr id="7" name="Text Placeholder 1">
            <a:extLst>
              <a:ext uri="{FF2B5EF4-FFF2-40B4-BE49-F238E27FC236}">
                <a16:creationId xmlns:a16="http://schemas.microsoft.com/office/drawing/2014/main" id="{23530CCE-D271-9705-AAB1-0908FA127F37}"/>
              </a:ext>
            </a:extLst>
          </p:cNvPr>
          <p:cNvSpPr txBox="1">
            <a:spLocks/>
          </p:cNvSpPr>
          <p:nvPr/>
        </p:nvSpPr>
        <p:spPr>
          <a:xfrm>
            <a:off x="340963" y="2571750"/>
            <a:ext cx="3611277" cy="994840"/>
          </a:xfrm>
          <a:prstGeom prst="rect">
            <a:avLst/>
          </a:prstGeom>
          <a:noFill/>
          <a:ln>
            <a:noFill/>
          </a:ln>
        </p:spPr>
        <p:txBody>
          <a:bodyPr spcFirstLastPara="1" wrap="square" lIns="91425" tIns="0" rIns="91425" bIns="91425" anchor="t" anchorCtr="0">
            <a:noAutofit/>
          </a:bodyPr>
          <a:lstStyle>
            <a:defPPr marR="0" lvl="0" algn="l" rtl="0">
              <a:lnSpc>
                <a:spcPct val="100000"/>
              </a:lnSpc>
              <a:spcBef>
                <a:spcPts val="0"/>
              </a:spcBef>
              <a:spcAft>
                <a:spcPts val="0"/>
              </a:spcAft>
            </a:defPPr>
            <a:lvl1pPr marL="0" marR="0" lvl="0" indent="0" algn="l" rtl="0">
              <a:lnSpc>
                <a:spcPct val="115000"/>
              </a:lnSpc>
              <a:spcBef>
                <a:spcPts val="600"/>
              </a:spcBef>
              <a:spcAft>
                <a:spcPts val="0"/>
              </a:spcAft>
              <a:buClr>
                <a:srgbClr val="000000"/>
              </a:buClr>
              <a:buSzPts val="1800"/>
              <a:buFont typeface="Arial"/>
              <a:buNone/>
              <a:defRPr sz="1600" b="0" i="0" u="none" strike="noStrike" cap="none">
                <a:solidFill>
                  <a:srgbClr val="00629B"/>
                </a:solidFill>
                <a:latin typeface="Open Sans Light" panose="020B0306030504020204" pitchFamily="34" charset="0"/>
                <a:ea typeface="Open Sans Light" panose="020B0306030504020204" pitchFamily="34" charset="0"/>
                <a:cs typeface="Open Sans Light" panose="020B0306030504020204" pitchFamily="34" charset="0"/>
                <a:sym typeface="Open Sans SemiBold"/>
              </a:defRPr>
            </a:lvl1pPr>
            <a:lvl2pPr marL="914400" marR="0" lvl="1"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rtl="0">
              <a:lnSpc>
                <a:spcPct val="115000"/>
              </a:lnSpc>
              <a:spcBef>
                <a:spcPts val="10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rtl="0">
              <a:lnSpc>
                <a:spcPct val="115000"/>
              </a:lnSpc>
              <a:spcBef>
                <a:spcPts val="1000"/>
              </a:spcBef>
              <a:spcAft>
                <a:spcPts val="100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r>
              <a:rPr lang="en-US" b="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AI Search:</a:t>
            </a:r>
          </a:p>
          <a:p>
            <a:pPr marL="285750" indent="-285750">
              <a:spcAft>
                <a:spcPts val="600"/>
              </a:spcAft>
              <a:buClr>
                <a:schemeClr val="bg1"/>
              </a:buClr>
              <a:buFont typeface="Arial" panose="020B0604020202020204" pitchFamily="34" charset="0"/>
              <a:buChar char="•"/>
            </a:pPr>
            <a:r>
              <a:rPr lang="en-US" sz="1400" dirty="0">
                <a:solidFill>
                  <a:schemeClr val="bg1"/>
                </a:solidFill>
              </a:rPr>
              <a:t>Returns AI overview and </a:t>
            </a:r>
            <a:br>
              <a:rPr lang="en-US" sz="1400" dirty="0">
                <a:solidFill>
                  <a:schemeClr val="bg1"/>
                </a:solidFill>
              </a:rPr>
            </a:br>
            <a:r>
              <a:rPr lang="en-US" sz="1400" dirty="0">
                <a:solidFill>
                  <a:schemeClr val="bg1"/>
                </a:solidFill>
              </a:rPr>
              <a:t>semantically relevant results.</a:t>
            </a:r>
          </a:p>
        </p:txBody>
      </p:sp>
      <p:sp>
        <p:nvSpPr>
          <p:cNvPr id="14" name="Text Placeholder 1">
            <a:extLst>
              <a:ext uri="{FF2B5EF4-FFF2-40B4-BE49-F238E27FC236}">
                <a16:creationId xmlns:a16="http://schemas.microsoft.com/office/drawing/2014/main" id="{2EB5C76D-AF97-3041-DEE9-F1D6A836C3F5}"/>
              </a:ext>
            </a:extLst>
          </p:cNvPr>
          <p:cNvSpPr>
            <a:spLocks noGrp="1"/>
          </p:cNvSpPr>
          <p:nvPr>
            <p:ph type="body" idx="2"/>
          </p:nvPr>
        </p:nvSpPr>
        <p:spPr>
          <a:xfrm>
            <a:off x="340963" y="145210"/>
            <a:ext cx="8399188" cy="2570956"/>
          </a:xfrm>
        </p:spPr>
        <p:txBody>
          <a:bodyPr/>
          <a:lstStyle/>
          <a:p>
            <a:r>
              <a:rPr lang="en-US" sz="2000" dirty="0"/>
              <a:t>Specific Search: </a:t>
            </a:r>
          </a:p>
          <a:p>
            <a:b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“System-level test, or SLT, is an increasingly important process step in today's integrated circuit testing flows. Broadly speaking, SLT aims at executing functional workloads in operational modes. In this paper, we consolidate available knowledge about what SLT is precisely and why it is used despite its considerable costs and complexities. We discuss the types or failures covered by SLT, and outline approaches to quality assessment, test generation and root-cause diagnosis in the context of SLT. Observing that the theoretical understanding for all these questions has not yet reached the level of maturity of the more conventional structural and functional test methods, we outline new and promising directions for methodical developments leveraging on recent findings from software engineering.“</a:t>
            </a:r>
          </a:p>
        </p:txBody>
      </p:sp>
      <p:pic>
        <p:nvPicPr>
          <p:cNvPr id="5" name="Picture 4">
            <a:extLst>
              <a:ext uri="{FF2B5EF4-FFF2-40B4-BE49-F238E27FC236}">
                <a16:creationId xmlns:a16="http://schemas.microsoft.com/office/drawing/2014/main" id="{57E5974B-29A3-803B-A71C-0DBC4EAFD922}"/>
              </a:ext>
            </a:extLst>
          </p:cNvPr>
          <p:cNvPicPr>
            <a:picLocks noChangeAspect="1"/>
          </p:cNvPicPr>
          <p:nvPr/>
        </p:nvPicPr>
        <p:blipFill>
          <a:blip r:embed="rId2"/>
          <a:stretch>
            <a:fillRect/>
          </a:stretch>
        </p:blipFill>
        <p:spPr>
          <a:xfrm>
            <a:off x="4691854" y="2026920"/>
            <a:ext cx="3701709" cy="263442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15098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99BC64-C0DC-3C90-C434-0868451D8EF4}"/>
              </a:ext>
            </a:extLst>
          </p:cNvPr>
          <p:cNvSpPr>
            <a:spLocks noGrp="1"/>
          </p:cNvSpPr>
          <p:nvPr>
            <p:ph type="body" idx="2"/>
          </p:nvPr>
        </p:nvSpPr>
        <p:spPr/>
        <p:txBody>
          <a:bodyPr/>
          <a:lstStyle/>
          <a:p>
            <a:r>
              <a:rPr lang="en-US" dirty="0"/>
              <a:t>Functions Supported by Search Mode</a:t>
            </a:r>
          </a:p>
        </p:txBody>
      </p:sp>
      <p:sp>
        <p:nvSpPr>
          <p:cNvPr id="3" name="Slide Number Placeholder 2">
            <a:extLst>
              <a:ext uri="{FF2B5EF4-FFF2-40B4-BE49-F238E27FC236}">
                <a16:creationId xmlns:a16="http://schemas.microsoft.com/office/drawing/2014/main" id="{7CDC5992-207E-17E4-C280-E1B519A2FC5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31</a:t>
            </a:fld>
            <a:endParaRPr lang="en" dirty="0"/>
          </a:p>
        </p:txBody>
      </p:sp>
      <p:graphicFrame>
        <p:nvGraphicFramePr>
          <p:cNvPr id="5" name="Table 4">
            <a:extLst>
              <a:ext uri="{FF2B5EF4-FFF2-40B4-BE49-F238E27FC236}">
                <a16:creationId xmlns:a16="http://schemas.microsoft.com/office/drawing/2014/main" id="{7F817282-AAFE-A814-B850-261A35FE2D08}"/>
              </a:ext>
            </a:extLst>
          </p:cNvPr>
          <p:cNvGraphicFramePr>
            <a:graphicFrameLocks noGrp="1"/>
          </p:cNvGraphicFramePr>
          <p:nvPr>
            <p:extLst>
              <p:ext uri="{D42A27DB-BD31-4B8C-83A1-F6EECF244321}">
                <p14:modId xmlns:p14="http://schemas.microsoft.com/office/powerpoint/2010/main" val="1143473878"/>
              </p:ext>
            </p:extLst>
          </p:nvPr>
        </p:nvGraphicFramePr>
        <p:xfrm>
          <a:off x="426720" y="1165131"/>
          <a:ext cx="8581902" cy="2468880"/>
        </p:xfrm>
        <a:graphic>
          <a:graphicData uri="http://schemas.openxmlformats.org/drawingml/2006/table">
            <a:tbl>
              <a:tblPr firstRow="1" bandRow="1">
                <a:tableStyleId>{5C22544A-7EE6-4342-B048-85BDC9FD1C3A}</a:tableStyleId>
              </a:tblPr>
              <a:tblGrid>
                <a:gridCol w="2860634">
                  <a:extLst>
                    <a:ext uri="{9D8B030D-6E8A-4147-A177-3AD203B41FA5}">
                      <a16:colId xmlns:a16="http://schemas.microsoft.com/office/drawing/2014/main" val="412195424"/>
                    </a:ext>
                  </a:extLst>
                </a:gridCol>
                <a:gridCol w="2860634">
                  <a:extLst>
                    <a:ext uri="{9D8B030D-6E8A-4147-A177-3AD203B41FA5}">
                      <a16:colId xmlns:a16="http://schemas.microsoft.com/office/drawing/2014/main" val="2505262258"/>
                    </a:ext>
                  </a:extLst>
                </a:gridCol>
                <a:gridCol w="2860634">
                  <a:extLst>
                    <a:ext uri="{9D8B030D-6E8A-4147-A177-3AD203B41FA5}">
                      <a16:colId xmlns:a16="http://schemas.microsoft.com/office/drawing/2014/main" val="3289298549"/>
                    </a:ext>
                  </a:extLst>
                </a:gridCol>
              </a:tblGrid>
              <a:tr h="274320">
                <a:tc>
                  <a:txBody>
                    <a:bodyPr/>
                    <a:lstStyle/>
                    <a:p>
                      <a:endParaRPr lang="en-US" sz="1600" dirty="0"/>
                    </a:p>
                  </a:txBody>
                  <a:tcPr marL="121920" marR="121920" marT="60960" marB="60960">
                    <a:solidFill>
                      <a:schemeClr val="bg2"/>
                    </a:solidFill>
                  </a:tcPr>
                </a:tc>
                <a:tc>
                  <a:txBody>
                    <a:bodyPr/>
                    <a:lstStyle/>
                    <a:p>
                      <a:pPr algn="ctr"/>
                      <a:r>
                        <a:rPr lang="en-US" sz="1500" dirty="0"/>
                        <a:t>Keyword Search</a:t>
                      </a:r>
                    </a:p>
                  </a:txBody>
                  <a:tcPr marL="121920" marR="121920" marT="60960" marB="60960">
                    <a:solidFill>
                      <a:srgbClr val="00B0F0"/>
                    </a:solidFill>
                  </a:tcPr>
                </a:tc>
                <a:tc>
                  <a:txBody>
                    <a:bodyPr/>
                    <a:lstStyle/>
                    <a:p>
                      <a:pPr algn="ctr"/>
                      <a:r>
                        <a:rPr lang="en-US" sz="1500" dirty="0"/>
                        <a:t>AI Search</a:t>
                      </a:r>
                    </a:p>
                  </a:txBody>
                  <a:tcPr marL="121920" marR="121920" marT="60960" marB="60960">
                    <a:solidFill>
                      <a:srgbClr val="00629B"/>
                    </a:solidFill>
                  </a:tcPr>
                </a:tc>
                <a:extLst>
                  <a:ext uri="{0D108BD9-81ED-4DB2-BD59-A6C34878D82A}">
                    <a16:rowId xmlns:a16="http://schemas.microsoft.com/office/drawing/2014/main" val="3618044179"/>
                  </a:ext>
                </a:extLst>
              </a:tr>
              <a:tr h="274320">
                <a:tc>
                  <a:txBody>
                    <a:bodyPr/>
                    <a:lstStyle/>
                    <a:p>
                      <a:r>
                        <a:rPr lang="en-US" sz="1500" dirty="0">
                          <a:solidFill>
                            <a:schemeClr val="bg1"/>
                          </a:solidFill>
                        </a:rPr>
                        <a:t>Boolean Operators</a:t>
                      </a:r>
                    </a:p>
                  </a:txBody>
                  <a:tcPr marL="121920" marR="121920" marT="60960" marB="60960">
                    <a:solidFill>
                      <a:srgbClr val="00629B">
                        <a:alpha val="10000"/>
                      </a:srgbClr>
                    </a:solidFill>
                  </a:tcPr>
                </a:tc>
                <a:tc>
                  <a:txBody>
                    <a:bodyPr/>
                    <a:lstStyle/>
                    <a:p>
                      <a:pPr algn="ct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629B">
                        <a:alpha val="10000"/>
                      </a:srgbClr>
                    </a:solidFill>
                  </a:tcPr>
                </a:tc>
                <a:tc>
                  <a:txBody>
                    <a:bodyPr/>
                    <a:lstStyle/>
                    <a:p>
                      <a:pPr algn="ct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629B">
                        <a:alpha val="10000"/>
                      </a:srgbClr>
                    </a:solidFill>
                  </a:tcPr>
                </a:tc>
                <a:extLst>
                  <a:ext uri="{0D108BD9-81ED-4DB2-BD59-A6C34878D82A}">
                    <a16:rowId xmlns:a16="http://schemas.microsoft.com/office/drawing/2014/main" val="3960320771"/>
                  </a:ext>
                </a:extLst>
              </a:tr>
              <a:tr h="274320">
                <a:tc>
                  <a:txBody>
                    <a:bodyPr/>
                    <a:lstStyle/>
                    <a:p>
                      <a:r>
                        <a:rPr lang="en-US" sz="1500" dirty="0">
                          <a:solidFill>
                            <a:schemeClr val="bg1"/>
                          </a:solidFill>
                        </a:rPr>
                        <a:t>Wildcard Characters</a:t>
                      </a:r>
                    </a:p>
                  </a:txBody>
                  <a:tcPr marL="121920" marR="121920" marT="60960" marB="60960">
                    <a:solidFill>
                      <a:srgbClr val="002855">
                        <a:alpha val="10000"/>
                      </a:srgbClr>
                    </a:solidFill>
                  </a:tcPr>
                </a:tc>
                <a:tc>
                  <a:txBody>
                    <a:bodyPr/>
                    <a:lstStyle/>
                    <a:p>
                      <a:pPr algn="ct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2855">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2855">
                        <a:alpha val="10000"/>
                      </a:srgbClr>
                    </a:solidFill>
                  </a:tcPr>
                </a:tc>
                <a:extLst>
                  <a:ext uri="{0D108BD9-81ED-4DB2-BD59-A6C34878D82A}">
                    <a16:rowId xmlns:a16="http://schemas.microsoft.com/office/drawing/2014/main" val="3521856166"/>
                  </a:ext>
                </a:extLst>
              </a:tr>
              <a:tr h="274320">
                <a:tc>
                  <a:txBody>
                    <a:bodyPr/>
                    <a:lstStyle/>
                    <a:p>
                      <a:r>
                        <a:rPr lang="en-US" sz="1500" dirty="0">
                          <a:solidFill>
                            <a:schemeClr val="bg1"/>
                          </a:solidFill>
                        </a:rPr>
                        <a:t>Fuzzy Matching</a:t>
                      </a:r>
                    </a:p>
                  </a:txBody>
                  <a:tcPr marL="121920" marR="121920" marT="60960" marB="60960">
                    <a:solidFill>
                      <a:srgbClr val="00629B">
                        <a:alpha val="10000"/>
                      </a:srgbClr>
                    </a:solidFill>
                  </a:tcPr>
                </a:tc>
                <a:tc>
                  <a:txBody>
                    <a:bodyPr/>
                    <a:lstStyle/>
                    <a:p>
                      <a:pPr algn="ct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629B">
                        <a:alpha val="10000"/>
                      </a:srgbClr>
                    </a:solidFill>
                  </a:tcPr>
                </a:tc>
                <a:tc>
                  <a:txBody>
                    <a:bodyPr/>
                    <a:lstStyle/>
                    <a:p>
                      <a:pPr algn="ct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629B">
                        <a:alpha val="10000"/>
                      </a:srgbClr>
                    </a:solidFill>
                  </a:tcPr>
                </a:tc>
                <a:extLst>
                  <a:ext uri="{0D108BD9-81ED-4DB2-BD59-A6C34878D82A}">
                    <a16:rowId xmlns:a16="http://schemas.microsoft.com/office/drawing/2014/main" val="1801522279"/>
                  </a:ext>
                </a:extLst>
              </a:tr>
              <a:tr h="274320">
                <a:tc>
                  <a:txBody>
                    <a:bodyPr/>
                    <a:lstStyle/>
                    <a:p>
                      <a:r>
                        <a:rPr lang="en-US" sz="1500" dirty="0">
                          <a:solidFill>
                            <a:schemeClr val="bg1"/>
                          </a:solidFill>
                        </a:rPr>
                        <a:t>Search Paragraphs</a:t>
                      </a:r>
                    </a:p>
                  </a:txBody>
                  <a:tcPr marL="121920" marR="121920" marT="60960" marB="60960">
                    <a:solidFill>
                      <a:srgbClr val="002855">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2855">
                        <a:alpha val="10000"/>
                      </a:srgbClr>
                    </a:solidFill>
                  </a:tcPr>
                </a:tc>
                <a:tc>
                  <a:txBody>
                    <a:bodyPr/>
                    <a:lstStyle/>
                    <a:p>
                      <a:pPr algn="ct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2855">
                        <a:alpha val="10000"/>
                      </a:srgbClr>
                    </a:solidFill>
                  </a:tcPr>
                </a:tc>
                <a:extLst>
                  <a:ext uri="{0D108BD9-81ED-4DB2-BD59-A6C34878D82A}">
                    <a16:rowId xmlns:a16="http://schemas.microsoft.com/office/drawing/2014/main" val="3343407592"/>
                  </a:ext>
                </a:extLst>
              </a:tr>
              <a:tr h="274320">
                <a:tc>
                  <a:txBody>
                    <a:bodyPr/>
                    <a:lstStyle/>
                    <a:p>
                      <a:r>
                        <a:rPr lang="en-US" sz="1500" dirty="0">
                          <a:solidFill>
                            <a:schemeClr val="bg1"/>
                          </a:solidFill>
                        </a:rPr>
                        <a:t>Search Full-Text*</a:t>
                      </a:r>
                    </a:p>
                  </a:txBody>
                  <a:tcPr marL="121920" marR="121920" marT="60960" marB="60960">
                    <a:solidFill>
                      <a:srgbClr val="00629B">
                        <a:alpha val="10000"/>
                      </a:srgbClr>
                    </a:solidFill>
                  </a:tcPr>
                </a:tc>
                <a:tc>
                  <a:txBody>
                    <a:bodyPr/>
                    <a:lstStyle/>
                    <a:p>
                      <a:pPr algn="ct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629B">
                        <a:alpha val="10000"/>
                      </a:srgbClr>
                    </a:solidFill>
                  </a:tcPr>
                </a:tc>
                <a:tc>
                  <a:txBody>
                    <a:bodyPr/>
                    <a:lstStyle/>
                    <a:p>
                      <a:pPr algn="ct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629B">
                        <a:alpha val="10000"/>
                      </a:srgbClr>
                    </a:solidFill>
                  </a:tcPr>
                </a:tc>
                <a:extLst>
                  <a:ext uri="{0D108BD9-81ED-4DB2-BD59-A6C34878D82A}">
                    <a16:rowId xmlns:a16="http://schemas.microsoft.com/office/drawing/2014/main" val="1783943242"/>
                  </a:ext>
                </a:extLst>
              </a:tr>
              <a:tr h="274320">
                <a:tc>
                  <a:txBody>
                    <a:bodyPr/>
                    <a:lstStyle/>
                    <a:p>
                      <a:r>
                        <a:rPr lang="en-US" sz="1500" dirty="0">
                          <a:solidFill>
                            <a:schemeClr val="bg1"/>
                          </a:solidFill>
                        </a:rPr>
                        <a:t>Search Legacy Content*</a:t>
                      </a:r>
                    </a:p>
                  </a:txBody>
                  <a:tcPr marL="121920" marR="121920" marT="60960" marB="60960">
                    <a:solidFill>
                      <a:srgbClr val="002855">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2855">
                        <a:alpha val="10000"/>
                      </a:srgbClr>
                    </a:solidFill>
                  </a:tcPr>
                </a:tc>
                <a:tc>
                  <a:txBody>
                    <a:bodyPr/>
                    <a:lstStyle/>
                    <a:p>
                      <a:pPr algn="ctr"/>
                      <a:r>
                        <a:rPr lang="en-US" sz="1500" b="0" i="0" u="none" strike="noStrike" cap="none" dirty="0">
                          <a:solidFill>
                            <a:schemeClr val="dk1"/>
                          </a:solidFill>
                          <a:effectLst/>
                          <a:latin typeface="+mn-lt"/>
                          <a:ea typeface="+mn-ea"/>
                          <a:cs typeface="+mn-cs"/>
                          <a:sym typeface="Arial"/>
                        </a:rPr>
                        <a:t>❌</a:t>
                      </a:r>
                      <a:endParaRPr lang="en-US" sz="1500" dirty="0"/>
                    </a:p>
                  </a:txBody>
                  <a:tcPr marL="121920" marR="121920" marT="60960" marB="60960">
                    <a:solidFill>
                      <a:srgbClr val="002855">
                        <a:alpha val="10000"/>
                      </a:srgbClr>
                    </a:solidFill>
                  </a:tcPr>
                </a:tc>
                <a:extLst>
                  <a:ext uri="{0D108BD9-81ED-4DB2-BD59-A6C34878D82A}">
                    <a16:rowId xmlns:a16="http://schemas.microsoft.com/office/drawing/2014/main" val="29611009"/>
                  </a:ext>
                </a:extLst>
              </a:tr>
            </a:tbl>
          </a:graphicData>
        </a:graphic>
      </p:graphicFrame>
    </p:spTree>
    <p:extLst>
      <p:ext uri="{BB962C8B-B14F-4D97-AF65-F5344CB8AC3E}">
        <p14:creationId xmlns:p14="http://schemas.microsoft.com/office/powerpoint/2010/main" val="36390109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8331B9-B8EA-180C-2D40-3DE221202C13}"/>
              </a:ext>
            </a:extLst>
          </p:cNvPr>
          <p:cNvSpPr>
            <a:spLocks noGrp="1"/>
          </p:cNvSpPr>
          <p:nvPr>
            <p:ph type="body" idx="2"/>
          </p:nvPr>
        </p:nvSpPr>
        <p:spPr/>
        <p:txBody>
          <a:bodyPr/>
          <a:lstStyle/>
          <a:p>
            <a:r>
              <a:rPr lang="en-US" dirty="0"/>
              <a:t>AI Saved Searches</a:t>
            </a:r>
          </a:p>
        </p:txBody>
      </p:sp>
      <p:sp>
        <p:nvSpPr>
          <p:cNvPr id="3" name="Slide Number Placeholder 2">
            <a:extLst>
              <a:ext uri="{FF2B5EF4-FFF2-40B4-BE49-F238E27FC236}">
                <a16:creationId xmlns:a16="http://schemas.microsoft.com/office/drawing/2014/main" id="{B2C34245-2B4E-3DBF-D79E-7B362A900C1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pPr marL="0" lvl="0" indent="0" algn="l" rtl="0">
                <a:spcBef>
                  <a:spcPts val="0"/>
                </a:spcBef>
                <a:spcAft>
                  <a:spcPts val="0"/>
                </a:spcAft>
                <a:buNone/>
              </a:pPr>
              <a:t>32</a:t>
            </a:fld>
            <a:endParaRPr lang="en" dirty="0"/>
          </a:p>
        </p:txBody>
      </p:sp>
      <p:pic>
        <p:nvPicPr>
          <p:cNvPr id="5" name="Picture 4">
            <a:extLst>
              <a:ext uri="{FF2B5EF4-FFF2-40B4-BE49-F238E27FC236}">
                <a16:creationId xmlns:a16="http://schemas.microsoft.com/office/drawing/2014/main" id="{D24B0D1A-660D-4A3C-499F-3BAC0533838B}"/>
              </a:ext>
            </a:extLst>
          </p:cNvPr>
          <p:cNvPicPr>
            <a:picLocks noChangeAspect="1"/>
          </p:cNvPicPr>
          <p:nvPr/>
        </p:nvPicPr>
        <p:blipFill rotWithShape="1">
          <a:blip r:embed="rId2"/>
          <a:srcRect r="23271"/>
          <a:stretch/>
        </p:blipFill>
        <p:spPr>
          <a:xfrm>
            <a:off x="3799840" y="1007830"/>
            <a:ext cx="4940311" cy="3419161"/>
          </a:xfrm>
          <a:prstGeom prst="rect">
            <a:avLst/>
          </a:prstGeo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5CE3014E-E153-D525-98C3-07D67ECC9820}"/>
              </a:ext>
            </a:extLst>
          </p:cNvPr>
          <p:cNvSpPr txBox="1"/>
          <p:nvPr/>
        </p:nvSpPr>
        <p:spPr>
          <a:xfrm>
            <a:off x="340963" y="1718096"/>
            <a:ext cx="3298349" cy="2031325"/>
          </a:xfrm>
          <a:prstGeom prst="rect">
            <a:avLst/>
          </a:prstGeom>
          <a:noFill/>
        </p:spPr>
        <p:txBody>
          <a:bodyPr wrap="square" rtlCol="0">
            <a:spAutoFit/>
          </a:bodyPr>
          <a:lstStyle/>
          <a:p>
            <a:pPr marL="285750" indent="-285750">
              <a:spcAft>
                <a:spcPts val="1800"/>
              </a:spcAft>
              <a:buClr>
                <a:schemeClr val="bg1"/>
              </a:buClr>
              <a:buFont typeface="Wingdings" pitchFamily="2" charset="2"/>
              <a:buChar char="ü"/>
            </a:pP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Up to 15 AI searches can </a:t>
            </a:r>
            <a:b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b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be saved.</a:t>
            </a:r>
          </a:p>
          <a:p>
            <a:pPr marL="285750" indent="-285750">
              <a:spcAft>
                <a:spcPts val="1800"/>
              </a:spcAft>
              <a:buClr>
                <a:schemeClr val="bg1"/>
              </a:buClr>
              <a:buFont typeface="Wingdings" pitchFamily="2" charset="2"/>
              <a:buChar char="ü"/>
            </a:pP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Alerting not available for </a:t>
            </a:r>
            <a:b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b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AI saved searches.</a:t>
            </a:r>
          </a:p>
          <a:p>
            <a:pPr marL="285750" indent="-285750">
              <a:spcAft>
                <a:spcPts val="1800"/>
              </a:spcAft>
              <a:buClr>
                <a:schemeClr val="bg1"/>
              </a:buClr>
              <a:buFont typeface="Wingdings" pitchFamily="2" charset="2"/>
              <a:buChar char="ü"/>
            </a:pP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Available via</a:t>
            </a:r>
            <a:b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br>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My Settings &gt; Saved Searches.</a:t>
            </a:r>
          </a:p>
        </p:txBody>
      </p:sp>
    </p:spTree>
    <p:extLst>
      <p:ext uri="{BB962C8B-B14F-4D97-AF65-F5344CB8AC3E}">
        <p14:creationId xmlns:p14="http://schemas.microsoft.com/office/powerpoint/2010/main" val="3462351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C6530-2033-F592-38F0-B34B262C7BCB}"/>
              </a:ext>
            </a:extLst>
          </p:cNvPr>
          <p:cNvSpPr>
            <a:spLocks noGrp="1"/>
          </p:cNvSpPr>
          <p:nvPr>
            <p:ph type="title"/>
          </p:nvPr>
        </p:nvSpPr>
        <p:spPr>
          <a:xfrm>
            <a:off x="400050" y="322926"/>
            <a:ext cx="7886700" cy="414900"/>
          </a:xfrm>
        </p:spPr>
        <p:txBody>
          <a:bodyPr/>
          <a:lstStyle/>
          <a:p>
            <a:r>
              <a:rPr lang="en-US" dirty="0"/>
              <a:t>Thank you!</a:t>
            </a:r>
          </a:p>
        </p:txBody>
      </p:sp>
      <p:sp>
        <p:nvSpPr>
          <p:cNvPr id="4" name="Text Placeholder 3">
            <a:extLst>
              <a:ext uri="{FF2B5EF4-FFF2-40B4-BE49-F238E27FC236}">
                <a16:creationId xmlns:a16="http://schemas.microsoft.com/office/drawing/2014/main" id="{214387CC-CC6E-7B7D-BDE3-F79BCCB11DB9}"/>
              </a:ext>
            </a:extLst>
          </p:cNvPr>
          <p:cNvSpPr>
            <a:spLocks noGrp="1"/>
          </p:cNvSpPr>
          <p:nvPr>
            <p:ph type="body" idx="2"/>
          </p:nvPr>
        </p:nvSpPr>
        <p:spPr>
          <a:xfrm>
            <a:off x="240696" y="984436"/>
            <a:ext cx="4871631" cy="2844600"/>
          </a:xfrm>
        </p:spPr>
        <p:txBody>
          <a:bodyPr/>
          <a:lstStyle/>
          <a:p>
            <a:pPr marL="139700" indent="0">
              <a:buNone/>
            </a:pPr>
            <a:r>
              <a:rPr lang="en-US" sz="1800" i="1" dirty="0"/>
              <a:t>Questions about the IEEE Xplore AI Research Suite? </a:t>
            </a:r>
          </a:p>
          <a:p>
            <a:pPr marL="139700" indent="0">
              <a:buNone/>
            </a:pPr>
            <a:endParaRPr lang="en-US" sz="1800" i="1" dirty="0"/>
          </a:p>
          <a:p>
            <a:pPr marL="139700" indent="0">
              <a:buNone/>
            </a:pPr>
            <a:r>
              <a:rPr lang="en-US" sz="1800" i="1" dirty="0"/>
              <a:t>Contact onlinesupport@ieee.org</a:t>
            </a:r>
            <a:endParaRPr lang="en-US" dirty="0"/>
          </a:p>
        </p:txBody>
      </p:sp>
      <p:pic>
        <p:nvPicPr>
          <p:cNvPr id="6" name="Picture 5" descr="Couple working in the office">
            <a:extLst>
              <a:ext uri="{FF2B5EF4-FFF2-40B4-BE49-F238E27FC236}">
                <a16:creationId xmlns:a16="http://schemas.microsoft.com/office/drawing/2014/main" id="{818F1857-3281-0CAF-9C5D-28E02924E7CD}"/>
              </a:ext>
            </a:extLst>
          </p:cNvPr>
          <p:cNvPicPr>
            <a:picLocks noChangeAspect="1"/>
          </p:cNvPicPr>
          <p:nvPr/>
        </p:nvPicPr>
        <p:blipFill>
          <a:blip r:embed="rId2"/>
          <a:stretch>
            <a:fillRect/>
          </a:stretch>
        </p:blipFill>
        <p:spPr>
          <a:xfrm>
            <a:off x="5437936" y="1152571"/>
            <a:ext cx="3465368" cy="2310245"/>
          </a:xfrm>
          <a:prstGeom prst="rect">
            <a:avLst/>
          </a:prstGeom>
        </p:spPr>
      </p:pic>
    </p:spTree>
    <p:extLst>
      <p:ext uri="{BB962C8B-B14F-4D97-AF65-F5344CB8AC3E}">
        <p14:creationId xmlns:p14="http://schemas.microsoft.com/office/powerpoint/2010/main" val="312213655"/>
      </p:ext>
    </p:extLst>
  </p:cSld>
  <p:clrMapOvr>
    <a:masterClrMapping/>
  </p:clrMapOvr>
</p:sld>
</file>

<file path=ppt/theme/theme1.xml><?xml version="1.0" encoding="utf-8"?>
<a:theme xmlns:a="http://schemas.openxmlformats.org/drawingml/2006/main" name="IEEE Template Blue">
  <a:themeElements>
    <a:clrScheme name="Simple Light">
      <a:dk1>
        <a:srgbClr val="000000"/>
      </a:dk1>
      <a:lt1>
        <a:srgbClr val="FFFFFF"/>
      </a:lt1>
      <a:dk2>
        <a:srgbClr val="00629B"/>
      </a:dk2>
      <a:lt2>
        <a:srgbClr val="E3E4E5"/>
      </a:lt2>
      <a:accent1>
        <a:srgbClr val="002855"/>
      </a:accent1>
      <a:accent2>
        <a:srgbClr val="00B5E2"/>
      </a:accent2>
      <a:accent3>
        <a:srgbClr val="007377"/>
      </a:accent3>
      <a:accent4>
        <a:srgbClr val="009CA6"/>
      </a:accent4>
      <a:accent5>
        <a:srgbClr val="861F41"/>
      </a:accent5>
      <a:accent6>
        <a:srgbClr val="FFA300"/>
      </a:accent6>
      <a:hlink>
        <a:srgbClr val="00629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IEEE Template Blue">
  <a:themeElements>
    <a:clrScheme name="Simple Light">
      <a:dk1>
        <a:srgbClr val="000000"/>
      </a:dk1>
      <a:lt1>
        <a:srgbClr val="FFFFFF"/>
      </a:lt1>
      <a:dk2>
        <a:srgbClr val="00629B"/>
      </a:dk2>
      <a:lt2>
        <a:srgbClr val="E3E4E5"/>
      </a:lt2>
      <a:accent1>
        <a:srgbClr val="002855"/>
      </a:accent1>
      <a:accent2>
        <a:srgbClr val="00B5E2"/>
      </a:accent2>
      <a:accent3>
        <a:srgbClr val="007377"/>
      </a:accent3>
      <a:accent4>
        <a:srgbClr val="009CA6"/>
      </a:accent4>
      <a:accent5>
        <a:srgbClr val="861F41"/>
      </a:accent5>
      <a:accent6>
        <a:srgbClr val="FFA300"/>
      </a:accent6>
      <a:hlink>
        <a:srgbClr val="00629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IEEE Template Blue">
  <a:themeElements>
    <a:clrScheme name="Simple Light">
      <a:dk1>
        <a:srgbClr val="000000"/>
      </a:dk1>
      <a:lt1>
        <a:srgbClr val="FFFFFF"/>
      </a:lt1>
      <a:dk2>
        <a:srgbClr val="00629B"/>
      </a:dk2>
      <a:lt2>
        <a:srgbClr val="E3E4E5"/>
      </a:lt2>
      <a:accent1>
        <a:srgbClr val="002855"/>
      </a:accent1>
      <a:accent2>
        <a:srgbClr val="00B5E2"/>
      </a:accent2>
      <a:accent3>
        <a:srgbClr val="007377"/>
      </a:accent3>
      <a:accent4>
        <a:srgbClr val="009CA6"/>
      </a:accent4>
      <a:accent5>
        <a:srgbClr val="861F41"/>
      </a:accent5>
      <a:accent6>
        <a:srgbClr val="FFA300"/>
      </a:accent6>
      <a:hlink>
        <a:srgbClr val="00629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IEEE Template Blue">
  <a:themeElements>
    <a:clrScheme name="Simple Light">
      <a:dk1>
        <a:srgbClr val="000000"/>
      </a:dk1>
      <a:lt1>
        <a:srgbClr val="FFFFFF"/>
      </a:lt1>
      <a:dk2>
        <a:srgbClr val="00629B"/>
      </a:dk2>
      <a:lt2>
        <a:srgbClr val="E3E4E5"/>
      </a:lt2>
      <a:accent1>
        <a:srgbClr val="002855"/>
      </a:accent1>
      <a:accent2>
        <a:srgbClr val="00B5E2"/>
      </a:accent2>
      <a:accent3>
        <a:srgbClr val="007377"/>
      </a:accent3>
      <a:accent4>
        <a:srgbClr val="009CA6"/>
      </a:accent4>
      <a:accent5>
        <a:srgbClr val="861F41"/>
      </a:accent5>
      <a:accent6>
        <a:srgbClr val="FFA300"/>
      </a:accent6>
      <a:hlink>
        <a:srgbClr val="00629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33210</TotalTime>
  <Words>2382</Words>
  <Application>Microsoft Office PowerPoint</Application>
  <PresentationFormat>On-screen Show (16:9)</PresentationFormat>
  <Paragraphs>230</Paragraphs>
  <Slides>33</Slides>
  <Notes>17</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33</vt:i4>
      </vt:variant>
    </vt:vector>
  </HeadingPairs>
  <TitlesOfParts>
    <vt:vector size="44" baseType="lpstr">
      <vt:lpstr>Open Sans ExtraBold</vt:lpstr>
      <vt:lpstr>Wingdings</vt:lpstr>
      <vt:lpstr>Open Sans</vt:lpstr>
      <vt:lpstr>Open Sans SemiBold</vt:lpstr>
      <vt:lpstr>Arial</vt:lpstr>
      <vt:lpstr>Open Sans Light</vt:lpstr>
      <vt:lpstr>Calibri</vt:lpstr>
      <vt:lpstr>IEEE Template Blue</vt:lpstr>
      <vt:lpstr>1_IEEE Template Blue</vt:lpstr>
      <vt:lpstr>2_IEEE Template Blue</vt:lpstr>
      <vt:lpstr>3_IEEE Template Blue</vt:lpstr>
      <vt:lpstr>IEEE Xplore AI Research Suite User Guide</vt:lpstr>
      <vt:lpstr>PowerPoint Presentation</vt:lpstr>
      <vt:lpstr>PowerPoint Presentation</vt:lpstr>
      <vt:lpstr>PowerPoint Presentation</vt:lpstr>
      <vt:lpstr>PowerPoint Presentation</vt:lpstr>
      <vt:lpstr>IEEE Research Navigator Powered by IEEE Xplore 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IEEE Reading Lens Powered by IEEE Xplore AI</vt:lpstr>
      <vt:lpstr>PowerPoint Presentation</vt:lpstr>
      <vt:lpstr>PowerPoint Presentation</vt:lpstr>
      <vt:lpstr>PowerPoint Presentation</vt:lpstr>
      <vt:lpstr>PowerPoint Presentation</vt:lpstr>
      <vt:lpstr>PowerPoint Presentation</vt:lpstr>
      <vt:lpstr>IEEE Reading Lens</vt:lpstr>
      <vt:lpstr>Search Tips for Using the IEEE Xplore AI Research Suite</vt:lpstr>
      <vt:lpstr>Search Tips for Using the IEEE Xplore AI Research Suite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IEEE Xplore AI Research Suite – CSM Training</dc:title>
  <dc:creator>Naveen Maddali</dc:creator>
  <cp:lastModifiedBy>Claire Olini</cp:lastModifiedBy>
  <cp:revision>44</cp:revision>
  <dcterms:modified xsi:type="dcterms:W3CDTF">2026-06-23T19:30:22Z</dcterms:modified>
</cp:coreProperties>
</file>